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4"/>
  </p:notesMasterIdLst>
  <p:handoutMasterIdLst>
    <p:handoutMasterId r:id="rId15"/>
  </p:handoutMasterIdLst>
  <p:sldIdLst>
    <p:sldId id="444" r:id="rId5"/>
    <p:sldId id="446" r:id="rId6"/>
    <p:sldId id="447" r:id="rId7"/>
    <p:sldId id="448" r:id="rId8"/>
    <p:sldId id="450" r:id="rId9"/>
    <p:sldId id="451" r:id="rId10"/>
    <p:sldId id="449" r:id="rId11"/>
    <p:sldId id="443" r:id="rId12"/>
    <p:sldId id="29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3AA"/>
    <a:srgbClr val="077871"/>
    <a:srgbClr val="BC4941"/>
    <a:srgbClr val="008267"/>
    <a:srgbClr val="EFB04E"/>
    <a:srgbClr val="3B424F"/>
    <a:srgbClr val="CBD8D3"/>
    <a:srgbClr val="D58C25"/>
    <a:srgbClr val="00A082"/>
    <a:srgbClr val="078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4" autoAdjust="0"/>
    <p:restoredTop sz="76158" autoAdjust="0"/>
  </p:normalViewPr>
  <p:slideViewPr>
    <p:cSldViewPr snapToGrid="0" snapToObjects="1">
      <p:cViewPr varScale="1">
        <p:scale>
          <a:sx n="116" d="100"/>
          <a:sy n="116" d="100"/>
        </p:scale>
        <p:origin x="1518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7DA8-2120-B040-A632-5F7566DA1EB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20448-E842-A441-866F-14A11698CE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1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162FA-8CAD-FD4C-B67C-F043FEC880D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25FC6-ED20-AA4F-8C4F-A33101BDF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5FC6-ED20-AA4F-8C4F-A33101BDFC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6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5FC6-ED20-AA4F-8C4F-A33101BDF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5FC6-ED20-AA4F-8C4F-A33101BDF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5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5FC6-ED20-AA4F-8C4F-A33101BDF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6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5FC6-ED20-AA4F-8C4F-A33101BDFC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5FC6-ED20-AA4F-8C4F-A33101BDF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5FC6-ED20-AA4F-8C4F-A33101BDFC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nior.com.br/twitter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enior.com.br/googleplus" TargetMode="External"/><Relationship Id="rId2" Type="http://schemas.openxmlformats.org/officeDocument/2006/relationships/hyperlink" Target="http://www.senior.com.br/linkedin" TargetMode="External"/><Relationship Id="rId1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enior.com.br/youtube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emf"/><Relationship Id="rId10" Type="http://schemas.openxmlformats.org/officeDocument/2006/relationships/hyperlink" Target="http://www.senior.com.br/instagram" TargetMode="External"/><Relationship Id="rId4" Type="http://schemas.openxmlformats.org/officeDocument/2006/relationships/hyperlink" Target="http://www.senior.com.br/facebook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senior.com.br/flick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da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0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4170522"/>
            <a:ext cx="6865751" cy="633064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84164" y="1604871"/>
            <a:ext cx="6511131" cy="543710"/>
          </a:xfrm>
          <a:prstGeom prst="rect">
            <a:avLst/>
          </a:prstGeom>
        </p:spPr>
        <p:txBody>
          <a:bodyPr bIns="9144" anchor="b"/>
          <a:lstStyle>
            <a:lvl1pPr algn="l">
              <a:defRPr sz="4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pt-BR" noProof="0" dirty="0"/>
              <a:t>CLIQUE PARA EDITAR O TÍTULO DA APRESENTAÇÃO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164" y="2354098"/>
            <a:ext cx="6511131" cy="329259"/>
          </a:xfrm>
          <a:prstGeom prst="rect">
            <a:avLst/>
          </a:prstGeom>
        </p:spPr>
        <p:txBody>
          <a:bodyPr tIns="9144">
            <a:noAutofit/>
          </a:bodyPr>
          <a:lstStyle>
            <a:lvl1pPr marL="0" indent="0" algn="l">
              <a:buNone/>
              <a:defRPr kumimoji="0" lang="en-US" sz="2000" b="0" i="0" u="none" strike="noStrike" kern="1200" cap="all" spc="4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noProof="0" dirty="0"/>
              <a:t>Clique para editar o subtítulo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865752" y="4170522"/>
            <a:ext cx="2278249" cy="633064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84164" y="4375249"/>
            <a:ext cx="4146549" cy="2016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 baseline="0">
                <a:ln>
                  <a:noFill/>
                </a:ln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t-BR" noProof="0" dirty="0"/>
              <a:t>Insira seu nome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430713" y="4375249"/>
            <a:ext cx="2435225" cy="20161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dirty="0"/>
              <a:t>Data ou versão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0" y="4285782"/>
            <a:ext cx="1271196" cy="40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708651" y="1102161"/>
            <a:ext cx="3190875" cy="456537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defRPr b="1" baseline="0">
                <a:solidFill>
                  <a:srgbClr val="BC4941"/>
                </a:solidFill>
                <a:latin typeface="+mj-lt"/>
              </a:defRPr>
            </a:lvl1pPr>
            <a:lvl2pPr marL="0" indent="0" algn="l">
              <a:buNone/>
              <a:defRPr>
                <a:solidFill>
                  <a:schemeClr val="tx2"/>
                </a:solidFill>
              </a:defRPr>
            </a:lvl2pPr>
            <a:lvl3pPr marL="237744" indent="0" algn="l">
              <a:buNone/>
              <a:defRPr>
                <a:solidFill>
                  <a:schemeClr val="tx2"/>
                </a:solidFill>
              </a:defRPr>
            </a:lvl3pPr>
            <a:lvl4pPr marL="466344" indent="0" algn="l">
              <a:buNone/>
              <a:defRPr>
                <a:solidFill>
                  <a:schemeClr val="tx2"/>
                </a:solidFill>
              </a:defRPr>
            </a:lvl4pPr>
            <a:lvl5pPr marL="685800" indent="0">
              <a:buNone/>
              <a:defRPr>
                <a:solidFill>
                  <a:srgbClr val="434342"/>
                </a:solidFill>
              </a:defRPr>
            </a:lvl5pPr>
          </a:lstStyle>
          <a:p>
            <a:pPr lvl="0"/>
            <a:r>
              <a:rPr lang="pt-BR" dirty="0"/>
              <a:t>CLIQUE PARA COLOCAR O TÍTULO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5708651" y="1558530"/>
            <a:ext cx="3190875" cy="2863453"/>
          </a:xfrm>
          <a:prstGeom prst="rect">
            <a:avLst/>
          </a:prstGeom>
        </p:spPr>
        <p:txBody>
          <a:bodyPr vert="horz"/>
          <a:lstStyle>
            <a:lvl1pPr marL="0" indent="0">
              <a:defRPr b="0" baseline="0">
                <a:solidFill>
                  <a:srgbClr val="434342"/>
                </a:solidFill>
              </a:defRPr>
            </a:lvl1pPr>
          </a:lstStyle>
          <a:p>
            <a:pPr lvl="0"/>
            <a:r>
              <a:rPr lang="pt-BR"/>
              <a:t>Insira o texto aqui</a:t>
            </a:r>
            <a:endParaRPr lang="pt-BR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611464" y="274321"/>
            <a:ext cx="8288062" cy="31609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8267"/>
                </a:solidFill>
              </a:defRPr>
            </a:lvl1pPr>
          </a:lstStyle>
          <a:p>
            <a:r>
              <a:rPr lang="pt-BR" dirty="0"/>
              <a:t>Insira o título do gráfico com texto</a:t>
            </a:r>
          </a:p>
        </p:txBody>
      </p:sp>
      <p:sp>
        <p:nvSpPr>
          <p:cNvPr id="11" name="Chart Placeholder 12"/>
          <p:cNvSpPr>
            <a:spLocks noGrp="1"/>
          </p:cNvSpPr>
          <p:nvPr>
            <p:ph type="chart" sz="quarter" idx="10" hasCustomPrompt="1"/>
          </p:nvPr>
        </p:nvSpPr>
        <p:spPr>
          <a:xfrm>
            <a:off x="611464" y="1110211"/>
            <a:ext cx="4699141" cy="3311909"/>
          </a:xfrm>
          <a:prstGeom prst="rect">
            <a:avLst/>
          </a:prstGeom>
        </p:spPr>
        <p:txBody>
          <a:bodyPr vert="horz"/>
          <a:lstStyle>
            <a:lvl1pPr>
              <a:defRPr b="0">
                <a:solidFill>
                  <a:srgbClr val="008267"/>
                </a:solidFill>
              </a:defRPr>
            </a:lvl1pPr>
          </a:lstStyle>
          <a:p>
            <a:r>
              <a:rPr lang="pt-BR" noProof="0"/>
              <a:t>Insira</a:t>
            </a:r>
            <a:r>
              <a:rPr lang="pt-BR"/>
              <a:t> o gráfico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187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2"/>
          <p:cNvSpPr>
            <a:spLocks noGrp="1"/>
          </p:cNvSpPr>
          <p:nvPr>
            <p:ph type="chart" sz="quarter" idx="10" hasCustomPrompt="1"/>
          </p:nvPr>
        </p:nvSpPr>
        <p:spPr>
          <a:xfrm>
            <a:off x="611464" y="1110211"/>
            <a:ext cx="8288062" cy="3311909"/>
          </a:xfrm>
          <a:prstGeom prst="rect">
            <a:avLst/>
          </a:prstGeom>
        </p:spPr>
        <p:txBody>
          <a:bodyPr vert="horz" anchor="ctr"/>
          <a:lstStyle>
            <a:lvl1pPr algn="ctr">
              <a:defRPr b="0" baseline="0"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inserir o gráfico</a:t>
            </a: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611464" y="274321"/>
            <a:ext cx="8288062" cy="31609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8267"/>
                </a:solidFill>
              </a:defRPr>
            </a:lvl1pPr>
          </a:lstStyle>
          <a:p>
            <a:r>
              <a:rPr lang="pt-BR" noProof="0" dirty="0"/>
              <a:t>Insira o título do gráfico de página inteira</a:t>
            </a:r>
          </a:p>
        </p:txBody>
      </p:sp>
    </p:spTree>
    <p:extLst>
      <p:ext uri="{BB962C8B-B14F-4D97-AF65-F5344CB8AC3E}">
        <p14:creationId xmlns:p14="http://schemas.microsoft.com/office/powerpoint/2010/main" val="370964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1463" y="859631"/>
            <a:ext cx="8256633" cy="3562350"/>
          </a:xfrm>
          <a:prstGeom prst="rect">
            <a:avLst/>
          </a:prstGeom>
        </p:spPr>
        <p:txBody>
          <a:bodyPr vert="horz"/>
          <a:lstStyle>
            <a:lvl1pPr marL="342900" indent="-342900">
              <a:tabLst/>
              <a:defRPr sz="2800" b="0" baseline="0">
                <a:solidFill>
                  <a:srgbClr val="434342"/>
                </a:solidFill>
              </a:defRPr>
            </a:lvl1pPr>
            <a:lvl2pPr>
              <a:defRPr sz="2400">
                <a:solidFill>
                  <a:srgbClr val="434342"/>
                </a:solidFill>
              </a:defRPr>
            </a:lvl2pPr>
            <a:lvl3pPr>
              <a:defRPr sz="2000" baseline="0">
                <a:solidFill>
                  <a:srgbClr val="434342"/>
                </a:solidFill>
              </a:defRPr>
            </a:lvl3pPr>
            <a:lvl4pPr>
              <a:defRPr sz="1800" baseline="0">
                <a:solidFill>
                  <a:srgbClr val="434342"/>
                </a:solidFill>
              </a:defRPr>
            </a:lvl4pPr>
            <a:lvl5pPr>
              <a:defRPr sz="1600" baseline="0">
                <a:solidFill>
                  <a:srgbClr val="434342"/>
                </a:solidFill>
              </a:defRPr>
            </a:lvl5pPr>
          </a:lstStyle>
          <a:p>
            <a:pPr lvl="0"/>
            <a:r>
              <a:rPr lang="pt-BR" noProof="0" dirty="0"/>
              <a:t>Clique para editar o texto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1464" y="274321"/>
            <a:ext cx="8288062" cy="3160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008267"/>
                </a:solidFill>
              </a:defRPr>
            </a:lvl1pPr>
          </a:lstStyle>
          <a:p>
            <a:r>
              <a:rPr lang="pt-BR" noProof="0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379962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1461" y="1137249"/>
            <a:ext cx="3821856" cy="453426"/>
          </a:xfrm>
          <a:prstGeom prst="rect">
            <a:avLst/>
          </a:prstGeom>
          <a:solidFill>
            <a:srgbClr val="008267"/>
          </a:solidFill>
        </p:spPr>
        <p:txBody>
          <a:bodyPr anchor="ctr">
            <a:normAutofit/>
          </a:bodyPr>
          <a:lstStyle>
            <a:lvl1pPr marL="0" indent="0" algn="l">
              <a:buNone/>
              <a:defRPr lang="en-US" sz="1400" b="0" kern="1200" cap="all" spc="400" baseline="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noProof="0"/>
              <a:t>Clique para editar 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046241" y="1137249"/>
            <a:ext cx="3853285" cy="453426"/>
          </a:xfrm>
          <a:prstGeom prst="rect">
            <a:avLst/>
          </a:prstGeom>
          <a:solidFill>
            <a:srgbClr val="3B424F"/>
          </a:solidFill>
        </p:spPr>
        <p:txBody>
          <a:bodyPr anchor="ctr">
            <a:normAutofit/>
          </a:bodyPr>
          <a:lstStyle>
            <a:lvl1pPr marL="0" indent="0" algn="l">
              <a:buNone/>
              <a:defRPr lang="en-US" sz="1400" b="0" kern="1200" cap="all" spc="400" baseline="0" dirty="0" smtClean="0">
                <a:solidFill>
                  <a:srgbClr val="F2F2F2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noProof="0"/>
              <a:t>Clique para editar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8790" y="1137250"/>
            <a:ext cx="41980" cy="328427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463" y="1590085"/>
            <a:ext cx="3821817" cy="283130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b="0">
                <a:solidFill>
                  <a:schemeClr val="tx2"/>
                </a:solidFill>
              </a:defRPr>
            </a:lvl1pPr>
            <a:lvl2pPr marL="173736" indent="-173736">
              <a:buFont typeface="Wingdings" charset="2"/>
              <a:buChar char="§"/>
              <a:defRPr baseline="0">
                <a:solidFill>
                  <a:schemeClr val="tx2"/>
                </a:solidFill>
              </a:defRPr>
            </a:lvl2pPr>
            <a:lvl3pPr marL="402336" indent="-164592">
              <a:buFont typeface="Wingdings" charset="2"/>
              <a:buChar char="§"/>
              <a:defRPr baseline="0">
                <a:solidFill>
                  <a:schemeClr val="tx2"/>
                </a:solidFill>
              </a:defRPr>
            </a:lvl3pPr>
            <a:lvl4pPr marL="630936" indent="-164592">
              <a:buFont typeface="Wingdings" charset="2"/>
              <a:buChar char="§"/>
              <a:defRPr baseline="0">
                <a:solidFill>
                  <a:schemeClr val="tx2"/>
                </a:solidFill>
              </a:defRPr>
            </a:lvl4pPr>
            <a:lvl5pPr marL="859536" indent="-173736">
              <a:buFont typeface="Wingdings" charset="2"/>
              <a:buChar char="§"/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noProof="0"/>
              <a:t>Clique para editar os textos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Primeiro nível</a:t>
            </a:r>
          </a:p>
          <a:p>
            <a:pPr lvl="2"/>
            <a:r>
              <a:rPr lang="pt-BR" noProof="0"/>
              <a:t>Segundo nível</a:t>
            </a:r>
          </a:p>
          <a:p>
            <a:pPr lvl="3"/>
            <a:r>
              <a:rPr lang="pt-BR" noProof="0"/>
              <a:t>Terceiro nível</a:t>
            </a:r>
          </a:p>
          <a:p>
            <a:pPr lvl="4"/>
            <a:r>
              <a:rPr lang="pt-BR" noProof="0"/>
              <a:t>Quarto nível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276" y="1590085"/>
            <a:ext cx="3853250" cy="283130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buClr>
                <a:srgbClr val="3B424F"/>
              </a:buClr>
              <a:defRPr b="0">
                <a:solidFill>
                  <a:schemeClr val="tx2"/>
                </a:solidFill>
              </a:defRPr>
            </a:lvl1pPr>
            <a:lvl2pPr marL="173736" indent="-173736">
              <a:buClr>
                <a:srgbClr val="3B424F"/>
              </a:buClr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402336" indent="-164592">
              <a:buClr>
                <a:srgbClr val="3B424F"/>
              </a:buClr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630936" indent="-164592">
              <a:buClr>
                <a:srgbClr val="3B424F"/>
              </a:buClr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859536" indent="-173736">
              <a:buClr>
                <a:srgbClr val="3B424F"/>
              </a:buClr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noProof="0"/>
              <a:t>Clique para editar os textos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Primeiro nível</a:t>
            </a:r>
          </a:p>
          <a:p>
            <a:pPr lvl="2"/>
            <a:r>
              <a:rPr lang="pt-BR" noProof="0"/>
              <a:t>Segundo nível</a:t>
            </a:r>
          </a:p>
          <a:p>
            <a:pPr lvl="3"/>
            <a:r>
              <a:rPr lang="pt-BR" noProof="0"/>
              <a:t>Terceiro nível</a:t>
            </a:r>
          </a:p>
          <a:p>
            <a:pPr lvl="4"/>
            <a:r>
              <a:rPr lang="pt-BR" noProof="0"/>
              <a:t>Quarto nível</a:t>
            </a: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611464" y="274321"/>
            <a:ext cx="8288062" cy="3160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008267"/>
                </a:solidFill>
              </a:defRPr>
            </a:lvl1pPr>
          </a:lstStyle>
          <a:p>
            <a:r>
              <a:rPr lang="pt-BR" noProof="0" dirty="0"/>
              <a:t>Slide comparativo 1 | Clique para editar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5272" y="1137841"/>
            <a:ext cx="2360916" cy="453426"/>
          </a:xfrm>
          <a:prstGeom prst="rect">
            <a:avLst/>
          </a:prstGeom>
          <a:solidFill>
            <a:srgbClr val="EFB04E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lang="en-US" sz="1400" b="0" kern="1200" cap="all" spc="400" baseline="0" dirty="0" smtClean="0">
                <a:solidFill>
                  <a:srgbClr val="434342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noProof="0" dirty="0"/>
              <a:t>Clique para editar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9404" y="1137839"/>
            <a:ext cx="2368537" cy="453426"/>
          </a:xfrm>
          <a:prstGeom prst="rect">
            <a:avLst/>
          </a:prstGeom>
          <a:solidFill>
            <a:srgbClr val="34A3AA"/>
          </a:solidFill>
        </p:spPr>
        <p:txBody>
          <a:bodyPr anchor="ctr">
            <a:normAutofit/>
          </a:bodyPr>
          <a:lstStyle>
            <a:lvl1pPr marL="0" indent="0" algn="l">
              <a:buNone/>
              <a:defRPr lang="en-US" sz="1400" b="0" kern="1200" cap="all" spc="400" baseline="0" dirty="0" smtClean="0">
                <a:solidFill>
                  <a:srgbClr val="434342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noProof="0"/>
              <a:t>Clique para editar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56807" y="1137841"/>
            <a:ext cx="41980" cy="328427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499557" y="1137839"/>
            <a:ext cx="2368537" cy="453426"/>
          </a:xfrm>
          <a:prstGeom prst="rect">
            <a:avLst/>
          </a:prstGeom>
          <a:solidFill>
            <a:srgbClr val="BC4941"/>
          </a:solidFill>
        </p:spPr>
        <p:txBody>
          <a:bodyPr anchor="ctr">
            <a:normAutofit/>
          </a:bodyPr>
          <a:lstStyle>
            <a:lvl1pPr marL="0" indent="0" algn="l">
              <a:buNone/>
              <a:defRPr lang="en-US" sz="1400" b="0" kern="1200" cap="all" spc="400" baseline="0" dirty="0" smtClean="0">
                <a:solidFill>
                  <a:srgbClr val="434342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noProof="0"/>
              <a:t>Clique para editar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28562" y="1137841"/>
            <a:ext cx="41980" cy="328427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462" y="1590675"/>
            <a:ext cx="2364725" cy="283130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Clr>
                <a:srgbClr val="EFB04E"/>
              </a:buClr>
              <a:defRPr b="0">
                <a:solidFill>
                  <a:schemeClr val="tx2"/>
                </a:solidFill>
              </a:defRPr>
            </a:lvl1pPr>
            <a:lvl2pPr>
              <a:buClr>
                <a:srgbClr val="EFB04E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EFB04E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EFB04E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EFB04E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noProof="0"/>
              <a:t>Clique para editar os textos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Primeiro nível</a:t>
            </a:r>
          </a:p>
          <a:p>
            <a:pPr lvl="2"/>
            <a:r>
              <a:rPr lang="pt-BR" noProof="0"/>
              <a:t>Segundo nível</a:t>
            </a:r>
          </a:p>
          <a:p>
            <a:pPr lvl="3"/>
            <a:r>
              <a:rPr lang="pt-BR" noProof="0"/>
              <a:t>Terceiro nível</a:t>
            </a:r>
          </a:p>
          <a:p>
            <a:pPr lvl="4"/>
            <a:r>
              <a:rPr lang="pt-BR" noProof="0"/>
              <a:t>Quarto nível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3216" y="1590675"/>
            <a:ext cx="2364725" cy="283130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Clr>
                <a:srgbClr val="34A3AA"/>
              </a:buClr>
              <a:defRPr b="0">
                <a:solidFill>
                  <a:schemeClr val="tx2"/>
                </a:solidFill>
              </a:defRPr>
            </a:lvl1pPr>
            <a:lvl2pPr>
              <a:buClr>
                <a:srgbClr val="34A3AA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34A3AA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34A3AA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34A3AA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noProof="0"/>
              <a:t>Clique para editar os textos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Primeiro nível</a:t>
            </a:r>
          </a:p>
          <a:p>
            <a:pPr lvl="2"/>
            <a:r>
              <a:rPr lang="pt-BR" noProof="0"/>
              <a:t>Segundo nível</a:t>
            </a:r>
          </a:p>
          <a:p>
            <a:pPr lvl="3"/>
            <a:r>
              <a:rPr lang="pt-BR" noProof="0"/>
              <a:t>Terceiro nível</a:t>
            </a:r>
          </a:p>
          <a:p>
            <a:pPr lvl="4"/>
            <a:r>
              <a:rPr lang="pt-BR" noProof="0"/>
              <a:t>Quarto nível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503369" y="1590675"/>
            <a:ext cx="2364725" cy="283130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Clr>
                <a:srgbClr val="BC4941"/>
              </a:buClr>
              <a:defRPr b="0" baseline="0">
                <a:solidFill>
                  <a:schemeClr val="tx2"/>
                </a:solidFill>
              </a:defRPr>
            </a:lvl1pPr>
            <a:lvl2pPr>
              <a:buClr>
                <a:srgbClr val="BC4941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BC4941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BC4941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BC494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noProof="0"/>
              <a:t>Clique para editar os textos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Primeiro nível</a:t>
            </a:r>
          </a:p>
          <a:p>
            <a:pPr lvl="2"/>
            <a:r>
              <a:rPr lang="pt-BR" noProof="0"/>
              <a:t>Segundo nível</a:t>
            </a:r>
          </a:p>
          <a:p>
            <a:pPr lvl="3"/>
            <a:r>
              <a:rPr lang="pt-BR" noProof="0"/>
              <a:t>Terceiro nível</a:t>
            </a:r>
          </a:p>
          <a:p>
            <a:pPr lvl="4"/>
            <a:r>
              <a:rPr lang="pt-BR" noProof="0"/>
              <a:t>Quarto nível</a:t>
            </a:r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611464" y="274321"/>
            <a:ext cx="8288062" cy="3160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008267"/>
                </a:solidFill>
              </a:defRPr>
            </a:lvl1pPr>
          </a:lstStyle>
          <a:p>
            <a:r>
              <a:rPr lang="pt-BR" noProof="0" dirty="0"/>
              <a:t>Slide comparativo 2 | clique para editar</a:t>
            </a:r>
          </a:p>
        </p:txBody>
      </p:sp>
    </p:spTree>
    <p:extLst>
      <p:ext uri="{BB962C8B-B14F-4D97-AF65-F5344CB8AC3E}">
        <p14:creationId xmlns:p14="http://schemas.microsoft.com/office/powerpoint/2010/main" val="119670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9514"/>
            <a:ext cx="9144000" cy="3245741"/>
          </a:xfrm>
          <a:prstGeom prst="rect">
            <a:avLst/>
          </a:prstGeom>
          <a:solidFill>
            <a:srgbClr val="34A3A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kern="0" noProof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맑은 고딕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259434" y="205979"/>
            <a:ext cx="7608649" cy="38443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editar o tÍTULO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258889" y="669131"/>
            <a:ext cx="7609205" cy="314325"/>
          </a:xfrm>
          <a:prstGeom prst="rect">
            <a:avLst/>
          </a:prstGeom>
        </p:spPr>
        <p:txBody>
          <a:bodyPr vert="horz" anchor="ctr"/>
          <a:lstStyle>
            <a:lvl1pPr>
              <a:defRPr b="0">
                <a:solidFill>
                  <a:srgbClr val="4343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pt-BR" noProof="0"/>
              <a:t>CLIQUE PARA EDITAR O SUBTÍTULO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1258889" y="1432323"/>
            <a:ext cx="7609205" cy="278725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BC4941"/>
              </a:buClr>
              <a:defRPr sz="2400" b="0">
                <a:solidFill>
                  <a:srgbClr val="FFFFFF"/>
                </a:solidFill>
              </a:defRPr>
            </a:lvl1pPr>
            <a:lvl2pPr>
              <a:buClr>
                <a:srgbClr val="BC494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rgbClr val="BC494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rgbClr val="BC494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rgbClr val="BC4941"/>
              </a:buClr>
              <a:defRPr sz="1600" baseline="0"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/>
              <a:t>Clique para editar o texto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Primeiro nível</a:t>
            </a:r>
          </a:p>
          <a:p>
            <a:pPr lvl="2"/>
            <a:r>
              <a:rPr lang="pt-BR" noProof="0"/>
              <a:t>Segundo nível</a:t>
            </a:r>
          </a:p>
          <a:p>
            <a:pPr lvl="3"/>
            <a:r>
              <a:rPr lang="pt-BR" noProof="0"/>
              <a:t>Terceiro nível</a:t>
            </a:r>
          </a:p>
          <a:p>
            <a:pPr lvl="4"/>
            <a:r>
              <a:rPr lang="pt-BR" noProof="0"/>
              <a:t>Quarto nível</a:t>
            </a:r>
          </a:p>
        </p:txBody>
      </p:sp>
      <p:sp>
        <p:nvSpPr>
          <p:cNvPr id="7" name="Oval 6"/>
          <p:cNvSpPr>
            <a:spLocks/>
          </p:cNvSpPr>
          <p:nvPr userDrawn="1"/>
        </p:nvSpPr>
        <p:spPr>
          <a:xfrm>
            <a:off x="236652" y="176415"/>
            <a:ext cx="828000" cy="828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08572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9514"/>
            <a:ext cx="9144000" cy="3245741"/>
          </a:xfrm>
          <a:prstGeom prst="rect">
            <a:avLst/>
          </a:prstGeom>
          <a:solidFill>
            <a:srgbClr val="EFB04E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kern="0" noProof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맑은 고딕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1258889" y="1432323"/>
            <a:ext cx="7609205" cy="2787253"/>
          </a:xfrm>
          <a:prstGeom prst="rect">
            <a:avLst/>
          </a:prstGeom>
        </p:spPr>
        <p:txBody>
          <a:bodyPr vert="horz" anchor="t"/>
          <a:lstStyle>
            <a:lvl1pPr>
              <a:buClr>
                <a:srgbClr val="BC4941"/>
              </a:buClr>
              <a:defRPr sz="2400" b="0">
                <a:solidFill>
                  <a:srgbClr val="434342"/>
                </a:solidFill>
              </a:defRPr>
            </a:lvl1pPr>
            <a:lvl2pPr>
              <a:buClr>
                <a:srgbClr val="BC4941"/>
              </a:buClr>
              <a:defRPr sz="2400">
                <a:solidFill>
                  <a:srgbClr val="434342"/>
                </a:solidFill>
              </a:defRPr>
            </a:lvl2pPr>
            <a:lvl3pPr>
              <a:buClr>
                <a:srgbClr val="BC4941"/>
              </a:buClr>
              <a:defRPr sz="2000">
                <a:solidFill>
                  <a:srgbClr val="434342"/>
                </a:solidFill>
              </a:defRPr>
            </a:lvl3pPr>
            <a:lvl4pPr>
              <a:buClr>
                <a:srgbClr val="BC4941"/>
              </a:buClr>
              <a:defRPr sz="1800">
                <a:solidFill>
                  <a:srgbClr val="434342"/>
                </a:solidFill>
              </a:defRPr>
            </a:lvl4pPr>
            <a:lvl5pPr>
              <a:buClr>
                <a:srgbClr val="BC4941"/>
              </a:buClr>
              <a:defRPr sz="1800">
                <a:solidFill>
                  <a:srgbClr val="434342"/>
                </a:solidFill>
              </a:defRPr>
            </a:lvl5pPr>
          </a:lstStyle>
          <a:p>
            <a:pPr lvl="0"/>
            <a:r>
              <a:rPr lang="pt-BR" noProof="0"/>
              <a:t>Clique para editar o texto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Primeiro nível</a:t>
            </a:r>
          </a:p>
          <a:p>
            <a:pPr lvl="2"/>
            <a:r>
              <a:rPr lang="pt-BR" noProof="0"/>
              <a:t>Segundo nível</a:t>
            </a:r>
          </a:p>
          <a:p>
            <a:pPr lvl="3"/>
            <a:r>
              <a:rPr lang="pt-BR" noProof="0"/>
              <a:t>Terceiro nível</a:t>
            </a:r>
          </a:p>
          <a:p>
            <a:pPr lvl="4"/>
            <a:r>
              <a:rPr lang="pt-BR" noProof="0"/>
              <a:t>Quarto nível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259434" y="205979"/>
            <a:ext cx="7608649" cy="38443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editar o tÍTULO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258889" y="669131"/>
            <a:ext cx="7609205" cy="314325"/>
          </a:xfrm>
          <a:prstGeom prst="rect">
            <a:avLst/>
          </a:prstGeom>
        </p:spPr>
        <p:txBody>
          <a:bodyPr vert="horz" anchor="ctr"/>
          <a:lstStyle>
            <a:lvl1pPr>
              <a:defRPr b="0">
                <a:solidFill>
                  <a:srgbClr val="4343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pt-BR" noProof="0"/>
              <a:t>CLIQUE PARA EDITAR O SUBTÍTULO</a:t>
            </a:r>
          </a:p>
        </p:txBody>
      </p:sp>
      <p:sp>
        <p:nvSpPr>
          <p:cNvPr id="11" name="Oval 10"/>
          <p:cNvSpPr>
            <a:spLocks/>
          </p:cNvSpPr>
          <p:nvPr userDrawn="1"/>
        </p:nvSpPr>
        <p:spPr>
          <a:xfrm>
            <a:off x="236652" y="176415"/>
            <a:ext cx="828000" cy="828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1353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9514"/>
            <a:ext cx="9144000" cy="3245741"/>
          </a:xfrm>
          <a:prstGeom prst="rect">
            <a:avLst/>
          </a:prstGeom>
          <a:solidFill>
            <a:srgbClr val="BC494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kern="0" noProof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맑은 고딕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1258889" y="1432323"/>
            <a:ext cx="7609205" cy="278725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EFB04E"/>
              </a:buClr>
              <a:defRPr sz="2400" b="0">
                <a:solidFill>
                  <a:schemeClr val="bg1"/>
                </a:solidFill>
              </a:defRPr>
            </a:lvl1pPr>
            <a:lvl2pPr>
              <a:buClr>
                <a:srgbClr val="EFB04E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rgbClr val="EFB04E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EFB04E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rgbClr val="EFB04E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 texto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Primeiro nível</a:t>
            </a:r>
          </a:p>
          <a:p>
            <a:pPr lvl="2"/>
            <a:r>
              <a:rPr lang="pt-BR" noProof="0"/>
              <a:t>Segundo nível</a:t>
            </a:r>
          </a:p>
          <a:p>
            <a:pPr lvl="3"/>
            <a:r>
              <a:rPr lang="pt-BR" noProof="0"/>
              <a:t>Terceiro nível</a:t>
            </a:r>
          </a:p>
          <a:p>
            <a:pPr lvl="4"/>
            <a:r>
              <a:rPr lang="pt-BR" noProof="0"/>
              <a:t>Quarto nível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259434" y="205979"/>
            <a:ext cx="7608649" cy="38443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editar o tÍTULO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258889" y="669131"/>
            <a:ext cx="7609205" cy="314325"/>
          </a:xfrm>
          <a:prstGeom prst="rect">
            <a:avLst/>
          </a:prstGeom>
        </p:spPr>
        <p:txBody>
          <a:bodyPr vert="horz" anchor="ctr"/>
          <a:lstStyle>
            <a:lvl1pPr>
              <a:defRPr b="0">
                <a:solidFill>
                  <a:srgbClr val="4343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pt-BR" noProof="0"/>
              <a:t>CLIQUE PARA EDITAR O SUBTÍTULO</a:t>
            </a:r>
          </a:p>
        </p:txBody>
      </p:sp>
      <p:sp>
        <p:nvSpPr>
          <p:cNvPr id="12" name="Oval 11"/>
          <p:cNvSpPr>
            <a:spLocks/>
          </p:cNvSpPr>
          <p:nvPr userDrawn="1"/>
        </p:nvSpPr>
        <p:spPr>
          <a:xfrm>
            <a:off x="236652" y="176415"/>
            <a:ext cx="828000" cy="828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4362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9514"/>
            <a:ext cx="9144000" cy="3245741"/>
          </a:xfrm>
          <a:prstGeom prst="rect">
            <a:avLst/>
          </a:prstGeom>
          <a:solidFill>
            <a:srgbClr val="008267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kern="0" noProof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맑은 고딕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58889" y="1432323"/>
            <a:ext cx="7609205" cy="278725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EFB04E"/>
              </a:buClr>
              <a:defRPr sz="2400" b="0">
                <a:solidFill>
                  <a:srgbClr val="FFFFFF"/>
                </a:solidFill>
              </a:defRPr>
            </a:lvl1pPr>
            <a:lvl2pPr>
              <a:buClr>
                <a:srgbClr val="EFB04E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rgbClr val="EFB04E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rgbClr val="EFB04E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rgbClr val="EFB04E"/>
              </a:buCl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/>
              <a:t>Clique para editar o texto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Primeiro nível</a:t>
            </a:r>
          </a:p>
          <a:p>
            <a:pPr lvl="2"/>
            <a:r>
              <a:rPr lang="pt-BR" noProof="0"/>
              <a:t>Segundo nível</a:t>
            </a:r>
          </a:p>
          <a:p>
            <a:pPr lvl="3"/>
            <a:r>
              <a:rPr lang="pt-BR" noProof="0"/>
              <a:t>Terceiro nível</a:t>
            </a:r>
          </a:p>
          <a:p>
            <a:pPr lvl="4"/>
            <a:r>
              <a:rPr lang="pt-BR" noProof="0"/>
              <a:t>Quarto nível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259434" y="205979"/>
            <a:ext cx="7608649" cy="38443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editar o tÍTULO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258889" y="669131"/>
            <a:ext cx="7609205" cy="314325"/>
          </a:xfrm>
          <a:prstGeom prst="rect">
            <a:avLst/>
          </a:prstGeom>
        </p:spPr>
        <p:txBody>
          <a:bodyPr vert="horz" anchor="ctr"/>
          <a:lstStyle>
            <a:lvl1pPr>
              <a:defRPr b="0">
                <a:solidFill>
                  <a:srgbClr val="4343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pt-BR" noProof="0"/>
              <a:t>CLIQUE PARA EDITAR O SUBTÍTULO</a:t>
            </a:r>
          </a:p>
        </p:txBody>
      </p:sp>
      <p:sp>
        <p:nvSpPr>
          <p:cNvPr id="9" name="Oval 8"/>
          <p:cNvSpPr>
            <a:spLocks/>
          </p:cNvSpPr>
          <p:nvPr userDrawn="1"/>
        </p:nvSpPr>
        <p:spPr>
          <a:xfrm>
            <a:off x="236652" y="176415"/>
            <a:ext cx="828000" cy="828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435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algn="ctr">
              <a:defRPr b="0" baseline="0">
                <a:solidFill>
                  <a:schemeClr val="accent1"/>
                </a:solidFill>
              </a:defRPr>
            </a:lvl1pPr>
          </a:lstStyle>
          <a:p>
            <a:r>
              <a:rPr lang="pt-BR" noProof="0" dirty="0"/>
              <a:t>Use esse slide para inserir imagens de página inteira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u obje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 rot="16200000">
            <a:off x="-1983454" y="2109416"/>
            <a:ext cx="4296164" cy="329243"/>
          </a:xfrm>
          <a:prstGeom prst="rect">
            <a:avLst/>
          </a:prstGeom>
          <a:effectLst/>
        </p:spPr>
        <p:txBody>
          <a:bodyPr vert="horz" anchor="ctr"/>
          <a:lstStyle>
            <a:lvl1pPr algn="r">
              <a:defRPr sz="1800" b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t-BR" noProof="0"/>
              <a:t>Insira a Agenda, sumário ou objetivos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704821" y="928688"/>
            <a:ext cx="4163275" cy="34932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b="0" baseline="0">
                <a:solidFill>
                  <a:srgbClr val="434342"/>
                </a:solidFill>
              </a:defRPr>
            </a:lvl1pPr>
          </a:lstStyle>
          <a:p>
            <a:r>
              <a:rPr lang="pt-BR" noProof="0"/>
              <a:t>Insira aqui a imagem. Procure utilizar imagens com resolução acima de 72dpi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462" y="928688"/>
            <a:ext cx="3934608" cy="3493432"/>
          </a:xfrm>
          <a:prstGeom prst="rect">
            <a:avLst/>
          </a:prstGeom>
        </p:spPr>
        <p:txBody>
          <a:bodyPr vert="horz"/>
          <a:lstStyle>
            <a:lvl1pPr marL="0" indent="0">
              <a:defRPr sz="2400" b="0">
                <a:solidFill>
                  <a:srgbClr val="434342"/>
                </a:solidFill>
              </a:defRPr>
            </a:lvl1pPr>
            <a:lvl2pPr>
              <a:defRPr sz="2400">
                <a:solidFill>
                  <a:srgbClr val="434342"/>
                </a:solidFill>
              </a:defRPr>
            </a:lvl2pPr>
            <a:lvl3pPr>
              <a:defRPr sz="2000">
                <a:solidFill>
                  <a:srgbClr val="434342"/>
                </a:solidFill>
              </a:defRPr>
            </a:lvl3pPr>
            <a:lvl4pPr>
              <a:defRPr sz="1800">
                <a:solidFill>
                  <a:srgbClr val="434342"/>
                </a:solidFill>
              </a:defRPr>
            </a:lvl4pPr>
            <a:lvl5pPr>
              <a:defRPr sz="1800">
                <a:solidFill>
                  <a:srgbClr val="434342"/>
                </a:solidFill>
              </a:defRPr>
            </a:lvl5pPr>
          </a:lstStyle>
          <a:p>
            <a:pPr lvl="0"/>
            <a:r>
              <a:rPr lang="pt-BR" noProof="0"/>
              <a:t>Clique para editar o texto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611464" y="274321"/>
            <a:ext cx="8288062" cy="3160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008267"/>
                </a:solidFill>
              </a:defRPr>
            </a:lvl1pPr>
          </a:lstStyle>
          <a:p>
            <a:r>
              <a:rPr lang="pt-BR" noProof="0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76485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9514"/>
            <a:ext cx="9144000" cy="3245741"/>
          </a:xfrm>
          <a:prstGeom prst="rect">
            <a:avLst/>
          </a:prstGeom>
          <a:solidFill>
            <a:srgbClr val="34A3A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kern="0" noProof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맑은 고딕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6652" y="1385508"/>
            <a:ext cx="4108388" cy="2747399"/>
          </a:xfrm>
          <a:prstGeom prst="rect">
            <a:avLst/>
          </a:prstGeom>
        </p:spPr>
        <p:txBody>
          <a:bodyPr vert="horz"/>
          <a:lstStyle>
            <a:lvl1pPr marL="0" indent="0">
              <a:defRPr sz="2400" b="0">
                <a:solidFill>
                  <a:schemeClr val="bg1"/>
                </a:solidFill>
              </a:defRPr>
            </a:lvl1pPr>
            <a:lvl2pPr marL="0" indent="0">
              <a:buClr>
                <a:srgbClr val="BC4941"/>
              </a:buClr>
              <a:defRPr sz="2400">
                <a:solidFill>
                  <a:schemeClr val="bg1"/>
                </a:solidFill>
              </a:defRPr>
            </a:lvl2pPr>
            <a:lvl3pPr marL="0" indent="0">
              <a:buClr>
                <a:srgbClr val="BC4941"/>
              </a:buClr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rgbClr val="BC4941"/>
              </a:buClr>
              <a:defRPr sz="2400">
                <a:solidFill>
                  <a:schemeClr val="bg1"/>
                </a:solidFill>
              </a:defRPr>
            </a:lvl4pPr>
            <a:lvl5pPr marL="0" indent="0">
              <a:buClr>
                <a:srgbClr val="BC494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 texto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 Segundo nível</a:t>
            </a:r>
          </a:p>
          <a:p>
            <a:pPr lvl="2"/>
            <a:r>
              <a:rPr lang="pt-BR" noProof="0"/>
              <a:t> Terceiro nível</a:t>
            </a:r>
          </a:p>
          <a:p>
            <a:pPr lvl="3"/>
            <a:r>
              <a:rPr lang="pt-BR" noProof="0"/>
              <a:t> Quarto nível</a:t>
            </a:r>
          </a:p>
          <a:p>
            <a:pPr lvl="4"/>
            <a:r>
              <a:rPr lang="pt-BR" noProof="0"/>
              <a:t> Quinto nível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649789" y="1385509"/>
            <a:ext cx="4218318" cy="2747399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pt-BR" noProof="0" dirty="0"/>
              <a:t>Insira aqui a imagem. Procure utilizar imagens com resolução acima de 72dpi.</a:t>
            </a:r>
          </a:p>
          <a:p>
            <a:endParaRPr lang="pt-BR" noProof="0" dirty="0"/>
          </a:p>
          <a:p>
            <a:r>
              <a:rPr lang="pt-BR" noProof="0" dirty="0"/>
              <a:t>Neste modelo prefira utilizar imagens com fundo transparente (PNG, GIF, SVG). 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259434" y="205979"/>
            <a:ext cx="7608649" cy="38443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editar o tÍTULO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258889" y="669131"/>
            <a:ext cx="7609205" cy="314325"/>
          </a:xfrm>
          <a:prstGeom prst="rect">
            <a:avLst/>
          </a:prstGeom>
        </p:spPr>
        <p:txBody>
          <a:bodyPr vert="horz" anchor="ctr"/>
          <a:lstStyle>
            <a:lvl1pPr>
              <a:defRPr b="0">
                <a:solidFill>
                  <a:srgbClr val="4343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pt-BR" noProof="0"/>
              <a:t>CLIQUE PARA EDITAR O SUBTÍTULO</a:t>
            </a:r>
          </a:p>
        </p:txBody>
      </p:sp>
      <p:sp>
        <p:nvSpPr>
          <p:cNvPr id="12" name="Oval 11"/>
          <p:cNvSpPr>
            <a:spLocks/>
          </p:cNvSpPr>
          <p:nvPr userDrawn="1"/>
        </p:nvSpPr>
        <p:spPr>
          <a:xfrm>
            <a:off x="236652" y="176415"/>
            <a:ext cx="828000" cy="828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09602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tex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9514"/>
            <a:ext cx="9144000" cy="3245741"/>
          </a:xfrm>
          <a:prstGeom prst="rect">
            <a:avLst/>
          </a:prstGeom>
          <a:solidFill>
            <a:srgbClr val="EFB04E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kern="0" noProof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맑은 고딕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6652" y="1385508"/>
            <a:ext cx="4108388" cy="2747399"/>
          </a:xfrm>
          <a:prstGeom prst="rect">
            <a:avLst/>
          </a:prstGeom>
        </p:spPr>
        <p:txBody>
          <a:bodyPr vert="horz"/>
          <a:lstStyle>
            <a:lvl1pPr marL="0" indent="0">
              <a:defRPr sz="2400" b="0">
                <a:solidFill>
                  <a:schemeClr val="tx2"/>
                </a:solidFill>
              </a:defRPr>
            </a:lvl1pPr>
            <a:lvl2pPr marL="0" indent="0">
              <a:buClr>
                <a:srgbClr val="BC4941"/>
              </a:buClr>
              <a:defRPr sz="2400">
                <a:solidFill>
                  <a:schemeClr val="tx2"/>
                </a:solidFill>
              </a:defRPr>
            </a:lvl2pPr>
            <a:lvl3pPr marL="0" indent="0">
              <a:buClr>
                <a:srgbClr val="BC4941"/>
              </a:buClr>
              <a:defRPr sz="2400">
                <a:solidFill>
                  <a:schemeClr val="tx2"/>
                </a:solidFill>
              </a:defRPr>
            </a:lvl3pPr>
            <a:lvl4pPr marL="0" indent="0">
              <a:buClr>
                <a:srgbClr val="BC4941"/>
              </a:buClr>
              <a:defRPr sz="2400">
                <a:solidFill>
                  <a:schemeClr val="tx2"/>
                </a:solidFill>
              </a:defRPr>
            </a:lvl4pPr>
            <a:lvl5pPr marL="0" indent="0">
              <a:buClr>
                <a:srgbClr val="BC4941"/>
              </a:buCl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noProof="0"/>
              <a:t>Clique para editar o texto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 Segundo nível</a:t>
            </a:r>
          </a:p>
          <a:p>
            <a:pPr lvl="2"/>
            <a:r>
              <a:rPr lang="pt-BR" noProof="0"/>
              <a:t> Terceiro nível</a:t>
            </a:r>
          </a:p>
          <a:p>
            <a:pPr lvl="3"/>
            <a:r>
              <a:rPr lang="pt-BR" noProof="0"/>
              <a:t> Quarto nível</a:t>
            </a:r>
          </a:p>
          <a:p>
            <a:pPr lvl="4"/>
            <a:r>
              <a:rPr lang="pt-BR" noProof="0"/>
              <a:t> Quinto nível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649788" y="1385509"/>
            <a:ext cx="4134617" cy="2747399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baseline="0">
                <a:solidFill>
                  <a:srgbClr val="434342"/>
                </a:solidFill>
              </a:defRPr>
            </a:lvl1pPr>
          </a:lstStyle>
          <a:p>
            <a:r>
              <a:rPr lang="pt-BR" noProof="0" dirty="0"/>
              <a:t>Insira aqui a imagem. Procure utilizar imagens com resolução acima de 72dpi.</a:t>
            </a:r>
          </a:p>
          <a:p>
            <a:endParaRPr lang="pt-BR" noProof="0" dirty="0"/>
          </a:p>
          <a:p>
            <a:r>
              <a:rPr lang="pt-BR" noProof="0" dirty="0"/>
              <a:t>Neste modelo prefira utilizar imagens com fundo transparente (PNG, GIF, SVG). 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259434" y="205979"/>
            <a:ext cx="7608649" cy="38443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editar o tÍTULO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258889" y="669131"/>
            <a:ext cx="7609205" cy="314325"/>
          </a:xfrm>
          <a:prstGeom prst="rect">
            <a:avLst/>
          </a:prstGeom>
        </p:spPr>
        <p:txBody>
          <a:bodyPr vert="horz" anchor="ctr"/>
          <a:lstStyle>
            <a:lvl1pPr>
              <a:defRPr b="0">
                <a:solidFill>
                  <a:srgbClr val="4343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pt-BR" noProof="0"/>
              <a:t>CLIQUE PARA EDITAR O SUBTÍTULO</a:t>
            </a:r>
          </a:p>
        </p:txBody>
      </p:sp>
      <p:sp>
        <p:nvSpPr>
          <p:cNvPr id="12" name="Oval 11"/>
          <p:cNvSpPr>
            <a:spLocks/>
          </p:cNvSpPr>
          <p:nvPr userDrawn="1"/>
        </p:nvSpPr>
        <p:spPr>
          <a:xfrm>
            <a:off x="236652" y="176415"/>
            <a:ext cx="828000" cy="828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24795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tex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9514"/>
            <a:ext cx="9144000" cy="3245741"/>
          </a:xfrm>
          <a:prstGeom prst="rect">
            <a:avLst/>
          </a:prstGeom>
          <a:solidFill>
            <a:srgbClr val="BC494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kern="0" noProof="0">
              <a:solidFill>
                <a:srgbClr val="434342"/>
              </a:solidFill>
              <a:latin typeface="Calibri"/>
              <a:ea typeface="맑은 고딕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6654" y="1385508"/>
            <a:ext cx="4108388" cy="2747399"/>
          </a:xfrm>
          <a:prstGeom prst="rect">
            <a:avLst/>
          </a:prstGeom>
        </p:spPr>
        <p:txBody>
          <a:bodyPr vert="horz"/>
          <a:lstStyle>
            <a:lvl1pPr marL="0" indent="0">
              <a:defRPr sz="2400" b="0">
                <a:solidFill>
                  <a:schemeClr val="bg1"/>
                </a:solidFill>
              </a:defRPr>
            </a:lvl1pPr>
            <a:lvl2pPr marL="0" indent="0">
              <a:buClr>
                <a:srgbClr val="EFB04E"/>
              </a:buClr>
              <a:defRPr sz="2400">
                <a:solidFill>
                  <a:schemeClr val="bg1"/>
                </a:solidFill>
              </a:defRPr>
            </a:lvl2pPr>
            <a:lvl3pPr marL="0" indent="0">
              <a:buClr>
                <a:srgbClr val="EFB04E"/>
              </a:buClr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rgbClr val="EFB04E"/>
              </a:buClr>
              <a:defRPr sz="2400">
                <a:solidFill>
                  <a:schemeClr val="bg1"/>
                </a:solidFill>
              </a:defRPr>
            </a:lvl4pPr>
            <a:lvl5pPr marL="0" indent="0">
              <a:buClr>
                <a:srgbClr val="EFB04E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 texto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 Segundo nível</a:t>
            </a:r>
          </a:p>
          <a:p>
            <a:pPr lvl="2"/>
            <a:r>
              <a:rPr lang="pt-BR" noProof="0"/>
              <a:t> Terceiro nível</a:t>
            </a:r>
          </a:p>
          <a:p>
            <a:pPr lvl="3"/>
            <a:r>
              <a:rPr lang="pt-BR" noProof="0"/>
              <a:t> Quarto nível</a:t>
            </a:r>
          </a:p>
          <a:p>
            <a:pPr lvl="4"/>
            <a:r>
              <a:rPr lang="pt-BR" noProof="0"/>
              <a:t> Quinto nível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649789" y="1385509"/>
            <a:ext cx="4135550" cy="2747399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pt-BR" noProof="0" dirty="0"/>
              <a:t>Insira aqui a imagem. Procure utilizar imagens com resolução acima de 72dpi.</a:t>
            </a:r>
          </a:p>
          <a:p>
            <a:endParaRPr lang="pt-BR" noProof="0" dirty="0"/>
          </a:p>
          <a:p>
            <a:r>
              <a:rPr lang="pt-BR" noProof="0" dirty="0"/>
              <a:t>Neste modelo prefira utilizar imagens com fundo transparente (PNG, GIF, SVG). 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259434" y="205979"/>
            <a:ext cx="7608649" cy="38443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editar o tÍTULO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258889" y="669131"/>
            <a:ext cx="7609205" cy="314325"/>
          </a:xfrm>
          <a:prstGeom prst="rect">
            <a:avLst/>
          </a:prstGeom>
        </p:spPr>
        <p:txBody>
          <a:bodyPr vert="horz" anchor="ctr"/>
          <a:lstStyle>
            <a:lvl1pPr>
              <a:defRPr b="0">
                <a:solidFill>
                  <a:srgbClr val="4343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pt-BR" noProof="0"/>
              <a:t>CLIQUE PARA EDITAR O SUBTÍTULO</a:t>
            </a:r>
          </a:p>
        </p:txBody>
      </p:sp>
      <p:sp>
        <p:nvSpPr>
          <p:cNvPr id="12" name="Oval 11"/>
          <p:cNvSpPr>
            <a:spLocks/>
          </p:cNvSpPr>
          <p:nvPr userDrawn="1"/>
        </p:nvSpPr>
        <p:spPr>
          <a:xfrm>
            <a:off x="236652" y="176415"/>
            <a:ext cx="828000" cy="828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29672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tex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9514"/>
            <a:ext cx="9144000" cy="3245741"/>
          </a:xfrm>
          <a:prstGeom prst="rect">
            <a:avLst/>
          </a:prstGeom>
          <a:solidFill>
            <a:srgbClr val="008267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kern="0" noProof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맑은 고딕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6654" y="1385508"/>
            <a:ext cx="4108388" cy="2747399"/>
          </a:xfrm>
          <a:prstGeom prst="rect">
            <a:avLst/>
          </a:prstGeom>
        </p:spPr>
        <p:txBody>
          <a:bodyPr vert="horz"/>
          <a:lstStyle>
            <a:lvl1pPr marL="0" indent="0">
              <a:defRPr sz="2400" b="0">
                <a:solidFill>
                  <a:schemeClr val="bg1"/>
                </a:solidFill>
              </a:defRPr>
            </a:lvl1pPr>
            <a:lvl2pPr marL="0" indent="0">
              <a:buClr>
                <a:srgbClr val="EFB04E"/>
              </a:buClr>
              <a:defRPr sz="2400">
                <a:solidFill>
                  <a:schemeClr val="bg1"/>
                </a:solidFill>
              </a:defRPr>
            </a:lvl2pPr>
            <a:lvl3pPr marL="0" indent="0">
              <a:buClr>
                <a:srgbClr val="EFB04E"/>
              </a:buClr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rgbClr val="EFB04E"/>
              </a:buClr>
              <a:defRPr sz="2400">
                <a:solidFill>
                  <a:schemeClr val="bg1"/>
                </a:solidFill>
              </a:defRPr>
            </a:lvl4pPr>
            <a:lvl5pPr marL="0" indent="0">
              <a:buClr>
                <a:srgbClr val="EFB04E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 texto</a:t>
            </a:r>
          </a:p>
          <a:p>
            <a:pPr lvl="0"/>
            <a:endParaRPr lang="pt-BR" noProof="0"/>
          </a:p>
          <a:p>
            <a:pPr lvl="1"/>
            <a:r>
              <a:rPr lang="pt-BR" noProof="0"/>
              <a:t> Segundo nível</a:t>
            </a:r>
          </a:p>
          <a:p>
            <a:pPr lvl="2"/>
            <a:r>
              <a:rPr lang="pt-BR" noProof="0"/>
              <a:t> Terceiro nível</a:t>
            </a:r>
          </a:p>
          <a:p>
            <a:pPr lvl="3"/>
            <a:r>
              <a:rPr lang="pt-BR" noProof="0"/>
              <a:t> Quarto nível</a:t>
            </a:r>
          </a:p>
          <a:p>
            <a:pPr lvl="4"/>
            <a:r>
              <a:rPr lang="pt-BR" noProof="0"/>
              <a:t> Quinto nível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649789" y="1385509"/>
            <a:ext cx="4218318" cy="2747399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pt-BR" noProof="0" dirty="0"/>
              <a:t>Insira aqui a imagem. Procure utilizar imagens com resolução acima de 72dpi.</a:t>
            </a:r>
          </a:p>
          <a:p>
            <a:endParaRPr lang="pt-BR" noProof="0" dirty="0"/>
          </a:p>
          <a:p>
            <a:r>
              <a:rPr lang="pt-BR" noProof="0" dirty="0"/>
              <a:t>Neste modelo prefira utilizar imagens com fundo transparente (PNG, GIF, SVG).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259434" y="205979"/>
            <a:ext cx="7608649" cy="38443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editar o tÍTULO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258889" y="669131"/>
            <a:ext cx="7609205" cy="314325"/>
          </a:xfrm>
          <a:prstGeom prst="rect">
            <a:avLst/>
          </a:prstGeom>
        </p:spPr>
        <p:txBody>
          <a:bodyPr vert="horz" anchor="ctr"/>
          <a:lstStyle>
            <a:lvl1pPr>
              <a:defRPr b="0">
                <a:solidFill>
                  <a:srgbClr val="4343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pt-BR" noProof="0"/>
              <a:t>CLIQUE PARA EDITAR O SUBTÍTULO</a:t>
            </a:r>
          </a:p>
        </p:txBody>
      </p:sp>
      <p:sp>
        <p:nvSpPr>
          <p:cNvPr id="11" name="Oval 10"/>
          <p:cNvSpPr>
            <a:spLocks/>
          </p:cNvSpPr>
          <p:nvPr userDrawn="1"/>
        </p:nvSpPr>
        <p:spPr>
          <a:xfrm>
            <a:off x="236652" y="176415"/>
            <a:ext cx="828000" cy="82800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04880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0" hasCustomPrompt="1"/>
          </p:nvPr>
        </p:nvSpPr>
        <p:spPr>
          <a:xfrm>
            <a:off x="611462" y="1044055"/>
            <a:ext cx="8256635" cy="3183854"/>
          </a:xfrm>
          <a:prstGeom prst="rect">
            <a:avLst/>
          </a:prstGeom>
        </p:spPr>
        <p:txBody>
          <a:bodyPr vert="horz" anchor="ctr"/>
          <a:lstStyle>
            <a:lvl1pPr algn="ctr">
              <a:defRPr b="0" baseline="0"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escolher o smartart. </a:t>
            </a:r>
            <a:br>
              <a:rPr lang="pt-BR" noProof="0"/>
            </a:br>
            <a:r>
              <a:rPr lang="pt-BR" noProof="0"/>
              <a:t>Dê preferência para smartarts sem sombras ou 3D. 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611463" y="274321"/>
            <a:ext cx="8256633" cy="3160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008267"/>
                </a:solidFill>
              </a:defRPr>
            </a:lvl1pPr>
          </a:lstStyle>
          <a:p>
            <a:r>
              <a:rPr lang="pt-BR" noProof="0" dirty="0"/>
              <a:t>Insira o título DO SMARTART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22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612114" y="274321"/>
            <a:ext cx="8255936" cy="31609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8267"/>
                </a:solidFill>
              </a:defRPr>
            </a:lvl1pPr>
          </a:lstStyle>
          <a:p>
            <a:r>
              <a:rPr lang="pt-BR" noProof="0" dirty="0"/>
              <a:t>Clique para inserir o título da tabela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611461" y="692944"/>
            <a:ext cx="8256633" cy="3729038"/>
          </a:xfrm>
          <a:prstGeom prst="rect">
            <a:avLst/>
          </a:prstGeom>
        </p:spPr>
        <p:txBody>
          <a:bodyPr vert="horz" anchor="ctr"/>
          <a:lstStyle>
            <a:lvl1pPr algn="ctr">
              <a:defRPr b="0" baseline="0">
                <a:solidFill>
                  <a:schemeClr val="tx2"/>
                </a:solidFill>
              </a:defRPr>
            </a:lvl1pPr>
          </a:lstStyle>
          <a:p>
            <a:r>
              <a:rPr lang="pt-BR" noProof="0"/>
              <a:t>Clique para inserir a tabela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2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" y="4166887"/>
            <a:ext cx="6865751" cy="577886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6865754" y="4166887"/>
            <a:ext cx="2278249" cy="577886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57200" y="1116149"/>
            <a:ext cx="8229600" cy="420645"/>
          </a:xfrm>
          <a:prstGeom prst="rect">
            <a:avLst/>
          </a:prstGeom>
        </p:spPr>
        <p:txBody>
          <a:bodyPr vert="horz"/>
          <a:lstStyle>
            <a:lvl1pPr algn="ctr">
              <a:defRPr sz="2400" baseline="0">
                <a:solidFill>
                  <a:srgbClr val="008267"/>
                </a:solidFill>
              </a:defRPr>
            </a:lvl1pPr>
          </a:lstStyle>
          <a:p>
            <a:r>
              <a:rPr lang="pt-BR" noProof="0" dirty="0"/>
              <a:t>Insira o agradecimento</a:t>
            </a:r>
          </a:p>
        </p:txBody>
      </p:sp>
      <p:sp>
        <p:nvSpPr>
          <p:cNvPr id="23" name="Content Placeholder 8"/>
          <p:cNvSpPr>
            <a:spLocks noGrp="1"/>
          </p:cNvSpPr>
          <p:nvPr userDrawn="1">
            <p:ph sz="quarter" idx="10" hasCustomPrompt="1"/>
          </p:nvPr>
        </p:nvSpPr>
        <p:spPr>
          <a:xfrm>
            <a:off x="457201" y="1612393"/>
            <a:ext cx="8229602" cy="617749"/>
          </a:xfrm>
          <a:prstGeom prst="rect">
            <a:avLst/>
          </a:prstGeom>
        </p:spPr>
        <p:txBody>
          <a:bodyPr vert="horz"/>
          <a:lstStyle>
            <a:lvl1pPr algn="ctr">
              <a:defRPr b="0" baseline="0">
                <a:solidFill>
                  <a:srgbClr val="4343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pt-BR" noProof="0"/>
              <a:t>Insira seu nome completo e contato</a:t>
            </a:r>
          </a:p>
        </p:txBody>
      </p:sp>
      <p:pic>
        <p:nvPicPr>
          <p:cNvPr id="20" name="Picture 19" descr="linkedin.png">
            <a:hlinkClick r:id="rId2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344" y="2395420"/>
            <a:ext cx="395163" cy="395163"/>
          </a:xfrm>
          <a:prstGeom prst="rect">
            <a:avLst/>
          </a:prstGeom>
        </p:spPr>
      </p:pic>
      <p:pic>
        <p:nvPicPr>
          <p:cNvPr id="22" name="Picture 21" descr="facebook.png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214" y="2395420"/>
            <a:ext cx="395163" cy="395163"/>
          </a:xfrm>
          <a:prstGeom prst="rect">
            <a:avLst/>
          </a:prstGeom>
        </p:spPr>
      </p:pic>
      <p:pic>
        <p:nvPicPr>
          <p:cNvPr id="24" name="Picture 23" descr="youtube.png">
            <a:hlinkClick r:id="rId6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838" y="2395420"/>
            <a:ext cx="395163" cy="395163"/>
          </a:xfrm>
          <a:prstGeom prst="rect">
            <a:avLst/>
          </a:prstGeom>
        </p:spPr>
      </p:pic>
      <p:pic>
        <p:nvPicPr>
          <p:cNvPr id="25" name="Picture 24" descr="twitter.png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75" y="2395420"/>
            <a:ext cx="395163" cy="395163"/>
          </a:xfrm>
          <a:prstGeom prst="rect">
            <a:avLst/>
          </a:prstGeom>
        </p:spPr>
      </p:pic>
      <p:pic>
        <p:nvPicPr>
          <p:cNvPr id="26" name="Picture 25" descr="Instagram.png">
            <a:hlinkClick r:id="rId10"/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468" y="2395420"/>
            <a:ext cx="395163" cy="395163"/>
          </a:xfrm>
          <a:prstGeom prst="rect">
            <a:avLst/>
          </a:prstGeom>
        </p:spPr>
      </p:pic>
      <p:pic>
        <p:nvPicPr>
          <p:cNvPr id="27" name="Picture 26" descr="g+.png">
            <a:hlinkClick r:id="rId12"/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788" y="2395420"/>
            <a:ext cx="395163" cy="395163"/>
          </a:xfrm>
          <a:prstGeom prst="rect">
            <a:avLst/>
          </a:prstGeom>
        </p:spPr>
      </p:pic>
      <p:pic>
        <p:nvPicPr>
          <p:cNvPr id="28" name="Picture 27">
            <a:hlinkClick r:id="rId14"/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514" y="2393464"/>
            <a:ext cx="392276" cy="3971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79" y="4251924"/>
            <a:ext cx="1271196" cy="40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83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0"/>
          <p:cNvSpPr/>
          <p:nvPr userDrawn="1"/>
        </p:nvSpPr>
        <p:spPr>
          <a:xfrm>
            <a:off x="8367344" y="0"/>
            <a:ext cx="1028537" cy="5166590"/>
          </a:xfrm>
          <a:custGeom>
            <a:avLst/>
            <a:gdLst>
              <a:gd name="connsiteX0" fmla="*/ 2875703 w 3883248"/>
              <a:gd name="connsiteY0" fmla="*/ 0 h 6858000"/>
              <a:gd name="connsiteX1" fmla="*/ 3673343 w 3883248"/>
              <a:gd name="connsiteY1" fmla="*/ 0 h 6858000"/>
              <a:gd name="connsiteX2" fmla="*/ 3673343 w 3883248"/>
              <a:gd name="connsiteY2" fmla="*/ 3219095 h 6858000"/>
              <a:gd name="connsiteX3" fmla="*/ 3883248 w 3883248"/>
              <a:gd name="connsiteY3" fmla="*/ 3429000 h 6858000"/>
              <a:gd name="connsiteX4" fmla="*/ 3673343 w 3883248"/>
              <a:gd name="connsiteY4" fmla="*/ 3638905 h 6858000"/>
              <a:gd name="connsiteX5" fmla="*/ 3673343 w 3883248"/>
              <a:gd name="connsiteY5" fmla="*/ 6858000 h 6858000"/>
              <a:gd name="connsiteX6" fmla="*/ 0 w 3883248"/>
              <a:gd name="connsiteY6" fmla="*/ 6858000 h 6858000"/>
              <a:gd name="connsiteX7" fmla="*/ 2875703 w 3883248"/>
              <a:gd name="connsiteY7" fmla="*/ 0 h 6858000"/>
              <a:gd name="connsiteX0" fmla="*/ 0 w 1007545"/>
              <a:gd name="connsiteY0" fmla="*/ 0 h 6868496"/>
              <a:gd name="connsiteX1" fmla="*/ 797640 w 1007545"/>
              <a:gd name="connsiteY1" fmla="*/ 0 h 6868496"/>
              <a:gd name="connsiteX2" fmla="*/ 797640 w 1007545"/>
              <a:gd name="connsiteY2" fmla="*/ 3219095 h 6868496"/>
              <a:gd name="connsiteX3" fmla="*/ 1007545 w 1007545"/>
              <a:gd name="connsiteY3" fmla="*/ 3429000 h 6868496"/>
              <a:gd name="connsiteX4" fmla="*/ 797640 w 1007545"/>
              <a:gd name="connsiteY4" fmla="*/ 3638905 h 6868496"/>
              <a:gd name="connsiteX5" fmla="*/ 797640 w 1007545"/>
              <a:gd name="connsiteY5" fmla="*/ 6858000 h 6868496"/>
              <a:gd name="connsiteX6" fmla="*/ 31486 w 1007545"/>
              <a:gd name="connsiteY6" fmla="*/ 6868496 h 6868496"/>
              <a:gd name="connsiteX7" fmla="*/ 0 w 1007545"/>
              <a:gd name="connsiteY7" fmla="*/ 0 h 6868496"/>
              <a:gd name="connsiteX0" fmla="*/ 10495 w 1018040"/>
              <a:gd name="connsiteY0" fmla="*/ 0 h 6868496"/>
              <a:gd name="connsiteX1" fmla="*/ 808135 w 1018040"/>
              <a:gd name="connsiteY1" fmla="*/ 0 h 6868496"/>
              <a:gd name="connsiteX2" fmla="*/ 808135 w 1018040"/>
              <a:gd name="connsiteY2" fmla="*/ 3219095 h 6868496"/>
              <a:gd name="connsiteX3" fmla="*/ 1018040 w 1018040"/>
              <a:gd name="connsiteY3" fmla="*/ 3429000 h 6868496"/>
              <a:gd name="connsiteX4" fmla="*/ 808135 w 1018040"/>
              <a:gd name="connsiteY4" fmla="*/ 3638905 h 6868496"/>
              <a:gd name="connsiteX5" fmla="*/ 808135 w 1018040"/>
              <a:gd name="connsiteY5" fmla="*/ 6858000 h 6868496"/>
              <a:gd name="connsiteX6" fmla="*/ 0 w 1018040"/>
              <a:gd name="connsiteY6" fmla="*/ 6868496 h 6868496"/>
              <a:gd name="connsiteX7" fmla="*/ 10495 w 1018040"/>
              <a:gd name="connsiteY7" fmla="*/ 0 h 6868496"/>
              <a:gd name="connsiteX0" fmla="*/ 0 w 1028536"/>
              <a:gd name="connsiteY0" fmla="*/ 0 h 6889488"/>
              <a:gd name="connsiteX1" fmla="*/ 818631 w 1028536"/>
              <a:gd name="connsiteY1" fmla="*/ 20992 h 6889488"/>
              <a:gd name="connsiteX2" fmla="*/ 818631 w 1028536"/>
              <a:gd name="connsiteY2" fmla="*/ 3240087 h 6889488"/>
              <a:gd name="connsiteX3" fmla="*/ 1028536 w 1028536"/>
              <a:gd name="connsiteY3" fmla="*/ 3449992 h 6889488"/>
              <a:gd name="connsiteX4" fmla="*/ 818631 w 1028536"/>
              <a:gd name="connsiteY4" fmla="*/ 3659897 h 6889488"/>
              <a:gd name="connsiteX5" fmla="*/ 818631 w 1028536"/>
              <a:gd name="connsiteY5" fmla="*/ 6878992 h 6889488"/>
              <a:gd name="connsiteX6" fmla="*/ 10496 w 1028536"/>
              <a:gd name="connsiteY6" fmla="*/ 6889488 h 6889488"/>
              <a:gd name="connsiteX7" fmla="*/ 0 w 1028536"/>
              <a:gd name="connsiteY7" fmla="*/ 0 h 6889488"/>
              <a:gd name="connsiteX0" fmla="*/ 0 w 1028536"/>
              <a:gd name="connsiteY0" fmla="*/ 1 h 6868496"/>
              <a:gd name="connsiteX1" fmla="*/ 818631 w 1028536"/>
              <a:gd name="connsiteY1" fmla="*/ 0 h 6868496"/>
              <a:gd name="connsiteX2" fmla="*/ 818631 w 1028536"/>
              <a:gd name="connsiteY2" fmla="*/ 3219095 h 6868496"/>
              <a:gd name="connsiteX3" fmla="*/ 1028536 w 1028536"/>
              <a:gd name="connsiteY3" fmla="*/ 3429000 h 6868496"/>
              <a:gd name="connsiteX4" fmla="*/ 818631 w 1028536"/>
              <a:gd name="connsiteY4" fmla="*/ 3638905 h 6868496"/>
              <a:gd name="connsiteX5" fmla="*/ 818631 w 1028536"/>
              <a:gd name="connsiteY5" fmla="*/ 6858000 h 6868496"/>
              <a:gd name="connsiteX6" fmla="*/ 10496 w 1028536"/>
              <a:gd name="connsiteY6" fmla="*/ 6868496 h 6868496"/>
              <a:gd name="connsiteX7" fmla="*/ 0 w 1028536"/>
              <a:gd name="connsiteY7" fmla="*/ 1 h 6868496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2099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9178"/>
              <a:gd name="connsiteX1" fmla="*/ 818631 w 1028536"/>
              <a:gd name="connsiteY1" fmla="*/ 0 h 6859178"/>
              <a:gd name="connsiteX2" fmla="*/ 818631 w 1028536"/>
              <a:gd name="connsiteY2" fmla="*/ 3219095 h 6859178"/>
              <a:gd name="connsiteX3" fmla="*/ 1028536 w 1028536"/>
              <a:gd name="connsiteY3" fmla="*/ 3429000 h 6859178"/>
              <a:gd name="connsiteX4" fmla="*/ 818631 w 1028536"/>
              <a:gd name="connsiteY4" fmla="*/ 3638905 h 6859178"/>
              <a:gd name="connsiteX5" fmla="*/ 818631 w 1028536"/>
              <a:gd name="connsiteY5" fmla="*/ 6858000 h 6859178"/>
              <a:gd name="connsiteX6" fmla="*/ 1 w 1028536"/>
              <a:gd name="connsiteY6" fmla="*/ 6858000 h 6859178"/>
              <a:gd name="connsiteX7" fmla="*/ 0 w 1028536"/>
              <a:gd name="connsiteY7" fmla="*/ 1 h 6859178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536" h="6858000">
                <a:moveTo>
                  <a:pt x="0" y="1"/>
                </a:moveTo>
                <a:lnTo>
                  <a:pt x="818631" y="0"/>
                </a:lnTo>
                <a:lnTo>
                  <a:pt x="818631" y="3219095"/>
                </a:lnTo>
                <a:lnTo>
                  <a:pt x="1028536" y="3429000"/>
                </a:lnTo>
                <a:lnTo>
                  <a:pt x="818631" y="3638905"/>
                </a:lnTo>
                <a:lnTo>
                  <a:pt x="818631" y="6858000"/>
                </a:lnTo>
                <a:lnTo>
                  <a:pt x="1" y="6858000"/>
                </a:lnTo>
                <a:cubicBezTo>
                  <a:pt x="1" y="6849690"/>
                  <a:pt x="0" y="2286001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9" name="Pentagon 10"/>
          <p:cNvSpPr/>
          <p:nvPr userDrawn="1"/>
        </p:nvSpPr>
        <p:spPr>
          <a:xfrm>
            <a:off x="7564080" y="0"/>
            <a:ext cx="1028537" cy="5166590"/>
          </a:xfrm>
          <a:custGeom>
            <a:avLst/>
            <a:gdLst>
              <a:gd name="connsiteX0" fmla="*/ 2875703 w 3883248"/>
              <a:gd name="connsiteY0" fmla="*/ 0 h 6858000"/>
              <a:gd name="connsiteX1" fmla="*/ 3673343 w 3883248"/>
              <a:gd name="connsiteY1" fmla="*/ 0 h 6858000"/>
              <a:gd name="connsiteX2" fmla="*/ 3673343 w 3883248"/>
              <a:gd name="connsiteY2" fmla="*/ 3219095 h 6858000"/>
              <a:gd name="connsiteX3" fmla="*/ 3883248 w 3883248"/>
              <a:gd name="connsiteY3" fmla="*/ 3429000 h 6858000"/>
              <a:gd name="connsiteX4" fmla="*/ 3673343 w 3883248"/>
              <a:gd name="connsiteY4" fmla="*/ 3638905 h 6858000"/>
              <a:gd name="connsiteX5" fmla="*/ 3673343 w 3883248"/>
              <a:gd name="connsiteY5" fmla="*/ 6858000 h 6858000"/>
              <a:gd name="connsiteX6" fmla="*/ 0 w 3883248"/>
              <a:gd name="connsiteY6" fmla="*/ 6858000 h 6858000"/>
              <a:gd name="connsiteX7" fmla="*/ 2875703 w 3883248"/>
              <a:gd name="connsiteY7" fmla="*/ 0 h 6858000"/>
              <a:gd name="connsiteX0" fmla="*/ 0 w 1007545"/>
              <a:gd name="connsiteY0" fmla="*/ 0 h 6868496"/>
              <a:gd name="connsiteX1" fmla="*/ 797640 w 1007545"/>
              <a:gd name="connsiteY1" fmla="*/ 0 h 6868496"/>
              <a:gd name="connsiteX2" fmla="*/ 797640 w 1007545"/>
              <a:gd name="connsiteY2" fmla="*/ 3219095 h 6868496"/>
              <a:gd name="connsiteX3" fmla="*/ 1007545 w 1007545"/>
              <a:gd name="connsiteY3" fmla="*/ 3429000 h 6868496"/>
              <a:gd name="connsiteX4" fmla="*/ 797640 w 1007545"/>
              <a:gd name="connsiteY4" fmla="*/ 3638905 h 6868496"/>
              <a:gd name="connsiteX5" fmla="*/ 797640 w 1007545"/>
              <a:gd name="connsiteY5" fmla="*/ 6858000 h 6868496"/>
              <a:gd name="connsiteX6" fmla="*/ 31486 w 1007545"/>
              <a:gd name="connsiteY6" fmla="*/ 6868496 h 6868496"/>
              <a:gd name="connsiteX7" fmla="*/ 0 w 1007545"/>
              <a:gd name="connsiteY7" fmla="*/ 0 h 6868496"/>
              <a:gd name="connsiteX0" fmla="*/ 10495 w 1018040"/>
              <a:gd name="connsiteY0" fmla="*/ 0 h 6868496"/>
              <a:gd name="connsiteX1" fmla="*/ 808135 w 1018040"/>
              <a:gd name="connsiteY1" fmla="*/ 0 h 6868496"/>
              <a:gd name="connsiteX2" fmla="*/ 808135 w 1018040"/>
              <a:gd name="connsiteY2" fmla="*/ 3219095 h 6868496"/>
              <a:gd name="connsiteX3" fmla="*/ 1018040 w 1018040"/>
              <a:gd name="connsiteY3" fmla="*/ 3429000 h 6868496"/>
              <a:gd name="connsiteX4" fmla="*/ 808135 w 1018040"/>
              <a:gd name="connsiteY4" fmla="*/ 3638905 h 6868496"/>
              <a:gd name="connsiteX5" fmla="*/ 808135 w 1018040"/>
              <a:gd name="connsiteY5" fmla="*/ 6858000 h 6868496"/>
              <a:gd name="connsiteX6" fmla="*/ 0 w 1018040"/>
              <a:gd name="connsiteY6" fmla="*/ 6868496 h 6868496"/>
              <a:gd name="connsiteX7" fmla="*/ 10495 w 1018040"/>
              <a:gd name="connsiteY7" fmla="*/ 0 h 6868496"/>
              <a:gd name="connsiteX0" fmla="*/ 0 w 1028536"/>
              <a:gd name="connsiteY0" fmla="*/ 0 h 6889488"/>
              <a:gd name="connsiteX1" fmla="*/ 818631 w 1028536"/>
              <a:gd name="connsiteY1" fmla="*/ 20992 h 6889488"/>
              <a:gd name="connsiteX2" fmla="*/ 818631 w 1028536"/>
              <a:gd name="connsiteY2" fmla="*/ 3240087 h 6889488"/>
              <a:gd name="connsiteX3" fmla="*/ 1028536 w 1028536"/>
              <a:gd name="connsiteY3" fmla="*/ 3449992 h 6889488"/>
              <a:gd name="connsiteX4" fmla="*/ 818631 w 1028536"/>
              <a:gd name="connsiteY4" fmla="*/ 3659897 h 6889488"/>
              <a:gd name="connsiteX5" fmla="*/ 818631 w 1028536"/>
              <a:gd name="connsiteY5" fmla="*/ 6878992 h 6889488"/>
              <a:gd name="connsiteX6" fmla="*/ 10496 w 1028536"/>
              <a:gd name="connsiteY6" fmla="*/ 6889488 h 6889488"/>
              <a:gd name="connsiteX7" fmla="*/ 0 w 1028536"/>
              <a:gd name="connsiteY7" fmla="*/ 0 h 6889488"/>
              <a:gd name="connsiteX0" fmla="*/ 0 w 1028536"/>
              <a:gd name="connsiteY0" fmla="*/ 1 h 6868496"/>
              <a:gd name="connsiteX1" fmla="*/ 818631 w 1028536"/>
              <a:gd name="connsiteY1" fmla="*/ 0 h 6868496"/>
              <a:gd name="connsiteX2" fmla="*/ 818631 w 1028536"/>
              <a:gd name="connsiteY2" fmla="*/ 3219095 h 6868496"/>
              <a:gd name="connsiteX3" fmla="*/ 1028536 w 1028536"/>
              <a:gd name="connsiteY3" fmla="*/ 3429000 h 6868496"/>
              <a:gd name="connsiteX4" fmla="*/ 818631 w 1028536"/>
              <a:gd name="connsiteY4" fmla="*/ 3638905 h 6868496"/>
              <a:gd name="connsiteX5" fmla="*/ 818631 w 1028536"/>
              <a:gd name="connsiteY5" fmla="*/ 6858000 h 6868496"/>
              <a:gd name="connsiteX6" fmla="*/ 10496 w 1028536"/>
              <a:gd name="connsiteY6" fmla="*/ 6868496 h 6868496"/>
              <a:gd name="connsiteX7" fmla="*/ 0 w 1028536"/>
              <a:gd name="connsiteY7" fmla="*/ 1 h 6868496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2099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9178"/>
              <a:gd name="connsiteX1" fmla="*/ 818631 w 1028536"/>
              <a:gd name="connsiteY1" fmla="*/ 0 h 6859178"/>
              <a:gd name="connsiteX2" fmla="*/ 818631 w 1028536"/>
              <a:gd name="connsiteY2" fmla="*/ 3219095 h 6859178"/>
              <a:gd name="connsiteX3" fmla="*/ 1028536 w 1028536"/>
              <a:gd name="connsiteY3" fmla="*/ 3429000 h 6859178"/>
              <a:gd name="connsiteX4" fmla="*/ 818631 w 1028536"/>
              <a:gd name="connsiteY4" fmla="*/ 3638905 h 6859178"/>
              <a:gd name="connsiteX5" fmla="*/ 818631 w 1028536"/>
              <a:gd name="connsiteY5" fmla="*/ 6858000 h 6859178"/>
              <a:gd name="connsiteX6" fmla="*/ 1 w 1028536"/>
              <a:gd name="connsiteY6" fmla="*/ 6858000 h 6859178"/>
              <a:gd name="connsiteX7" fmla="*/ 0 w 1028536"/>
              <a:gd name="connsiteY7" fmla="*/ 1 h 6859178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536" h="6858000">
                <a:moveTo>
                  <a:pt x="0" y="1"/>
                </a:moveTo>
                <a:lnTo>
                  <a:pt x="818631" y="0"/>
                </a:lnTo>
                <a:lnTo>
                  <a:pt x="818631" y="3219095"/>
                </a:lnTo>
                <a:lnTo>
                  <a:pt x="1028536" y="3429000"/>
                </a:lnTo>
                <a:lnTo>
                  <a:pt x="818631" y="3638905"/>
                </a:lnTo>
                <a:lnTo>
                  <a:pt x="818631" y="6858000"/>
                </a:lnTo>
                <a:lnTo>
                  <a:pt x="1" y="6858000"/>
                </a:lnTo>
                <a:cubicBezTo>
                  <a:pt x="1" y="6849690"/>
                  <a:pt x="0" y="2286001"/>
                  <a:pt x="0" y="1"/>
                </a:cubicBezTo>
                <a:close/>
              </a:path>
            </a:pathLst>
          </a:cu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20" name="Vertical Content Placeholder 15"/>
          <p:cNvSpPr>
            <a:spLocks noGrp="1"/>
          </p:cNvSpPr>
          <p:nvPr>
            <p:ph orient="vert" sz="quarter" idx="16" hasCustomPrompt="1"/>
          </p:nvPr>
        </p:nvSpPr>
        <p:spPr>
          <a:xfrm>
            <a:off x="8390863" y="199891"/>
            <a:ext cx="776656" cy="4755433"/>
          </a:xfrm>
          <a:prstGeom prst="rect">
            <a:avLst/>
          </a:prstGeom>
        </p:spPr>
        <p:txBody>
          <a:bodyPr vert="vert270" anchor="ctr"/>
          <a:lstStyle>
            <a:lvl1pPr marL="0" indent="0" algn="ctr">
              <a:buNone/>
              <a:defRPr sz="1400" b="0" spc="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 dirty="0"/>
              <a:t>7 – TÍTULO DO CONTEUDO</a:t>
            </a:r>
          </a:p>
        </p:txBody>
      </p:sp>
      <p:sp>
        <p:nvSpPr>
          <p:cNvPr id="21" name="Pentagon 10"/>
          <p:cNvSpPr/>
          <p:nvPr userDrawn="1"/>
        </p:nvSpPr>
        <p:spPr>
          <a:xfrm>
            <a:off x="6755253" y="0"/>
            <a:ext cx="1028537" cy="5166590"/>
          </a:xfrm>
          <a:custGeom>
            <a:avLst/>
            <a:gdLst>
              <a:gd name="connsiteX0" fmla="*/ 2875703 w 3883248"/>
              <a:gd name="connsiteY0" fmla="*/ 0 h 6858000"/>
              <a:gd name="connsiteX1" fmla="*/ 3673343 w 3883248"/>
              <a:gd name="connsiteY1" fmla="*/ 0 h 6858000"/>
              <a:gd name="connsiteX2" fmla="*/ 3673343 w 3883248"/>
              <a:gd name="connsiteY2" fmla="*/ 3219095 h 6858000"/>
              <a:gd name="connsiteX3" fmla="*/ 3883248 w 3883248"/>
              <a:gd name="connsiteY3" fmla="*/ 3429000 h 6858000"/>
              <a:gd name="connsiteX4" fmla="*/ 3673343 w 3883248"/>
              <a:gd name="connsiteY4" fmla="*/ 3638905 h 6858000"/>
              <a:gd name="connsiteX5" fmla="*/ 3673343 w 3883248"/>
              <a:gd name="connsiteY5" fmla="*/ 6858000 h 6858000"/>
              <a:gd name="connsiteX6" fmla="*/ 0 w 3883248"/>
              <a:gd name="connsiteY6" fmla="*/ 6858000 h 6858000"/>
              <a:gd name="connsiteX7" fmla="*/ 2875703 w 3883248"/>
              <a:gd name="connsiteY7" fmla="*/ 0 h 6858000"/>
              <a:gd name="connsiteX0" fmla="*/ 0 w 1007545"/>
              <a:gd name="connsiteY0" fmla="*/ 0 h 6868496"/>
              <a:gd name="connsiteX1" fmla="*/ 797640 w 1007545"/>
              <a:gd name="connsiteY1" fmla="*/ 0 h 6868496"/>
              <a:gd name="connsiteX2" fmla="*/ 797640 w 1007545"/>
              <a:gd name="connsiteY2" fmla="*/ 3219095 h 6868496"/>
              <a:gd name="connsiteX3" fmla="*/ 1007545 w 1007545"/>
              <a:gd name="connsiteY3" fmla="*/ 3429000 h 6868496"/>
              <a:gd name="connsiteX4" fmla="*/ 797640 w 1007545"/>
              <a:gd name="connsiteY4" fmla="*/ 3638905 h 6868496"/>
              <a:gd name="connsiteX5" fmla="*/ 797640 w 1007545"/>
              <a:gd name="connsiteY5" fmla="*/ 6858000 h 6868496"/>
              <a:gd name="connsiteX6" fmla="*/ 31486 w 1007545"/>
              <a:gd name="connsiteY6" fmla="*/ 6868496 h 6868496"/>
              <a:gd name="connsiteX7" fmla="*/ 0 w 1007545"/>
              <a:gd name="connsiteY7" fmla="*/ 0 h 6868496"/>
              <a:gd name="connsiteX0" fmla="*/ 10495 w 1018040"/>
              <a:gd name="connsiteY0" fmla="*/ 0 h 6868496"/>
              <a:gd name="connsiteX1" fmla="*/ 808135 w 1018040"/>
              <a:gd name="connsiteY1" fmla="*/ 0 h 6868496"/>
              <a:gd name="connsiteX2" fmla="*/ 808135 w 1018040"/>
              <a:gd name="connsiteY2" fmla="*/ 3219095 h 6868496"/>
              <a:gd name="connsiteX3" fmla="*/ 1018040 w 1018040"/>
              <a:gd name="connsiteY3" fmla="*/ 3429000 h 6868496"/>
              <a:gd name="connsiteX4" fmla="*/ 808135 w 1018040"/>
              <a:gd name="connsiteY4" fmla="*/ 3638905 h 6868496"/>
              <a:gd name="connsiteX5" fmla="*/ 808135 w 1018040"/>
              <a:gd name="connsiteY5" fmla="*/ 6858000 h 6868496"/>
              <a:gd name="connsiteX6" fmla="*/ 0 w 1018040"/>
              <a:gd name="connsiteY6" fmla="*/ 6868496 h 6868496"/>
              <a:gd name="connsiteX7" fmla="*/ 10495 w 1018040"/>
              <a:gd name="connsiteY7" fmla="*/ 0 h 6868496"/>
              <a:gd name="connsiteX0" fmla="*/ 0 w 1028536"/>
              <a:gd name="connsiteY0" fmla="*/ 0 h 6889488"/>
              <a:gd name="connsiteX1" fmla="*/ 818631 w 1028536"/>
              <a:gd name="connsiteY1" fmla="*/ 20992 h 6889488"/>
              <a:gd name="connsiteX2" fmla="*/ 818631 w 1028536"/>
              <a:gd name="connsiteY2" fmla="*/ 3240087 h 6889488"/>
              <a:gd name="connsiteX3" fmla="*/ 1028536 w 1028536"/>
              <a:gd name="connsiteY3" fmla="*/ 3449992 h 6889488"/>
              <a:gd name="connsiteX4" fmla="*/ 818631 w 1028536"/>
              <a:gd name="connsiteY4" fmla="*/ 3659897 h 6889488"/>
              <a:gd name="connsiteX5" fmla="*/ 818631 w 1028536"/>
              <a:gd name="connsiteY5" fmla="*/ 6878992 h 6889488"/>
              <a:gd name="connsiteX6" fmla="*/ 10496 w 1028536"/>
              <a:gd name="connsiteY6" fmla="*/ 6889488 h 6889488"/>
              <a:gd name="connsiteX7" fmla="*/ 0 w 1028536"/>
              <a:gd name="connsiteY7" fmla="*/ 0 h 6889488"/>
              <a:gd name="connsiteX0" fmla="*/ 0 w 1028536"/>
              <a:gd name="connsiteY0" fmla="*/ 1 h 6868496"/>
              <a:gd name="connsiteX1" fmla="*/ 818631 w 1028536"/>
              <a:gd name="connsiteY1" fmla="*/ 0 h 6868496"/>
              <a:gd name="connsiteX2" fmla="*/ 818631 w 1028536"/>
              <a:gd name="connsiteY2" fmla="*/ 3219095 h 6868496"/>
              <a:gd name="connsiteX3" fmla="*/ 1028536 w 1028536"/>
              <a:gd name="connsiteY3" fmla="*/ 3429000 h 6868496"/>
              <a:gd name="connsiteX4" fmla="*/ 818631 w 1028536"/>
              <a:gd name="connsiteY4" fmla="*/ 3638905 h 6868496"/>
              <a:gd name="connsiteX5" fmla="*/ 818631 w 1028536"/>
              <a:gd name="connsiteY5" fmla="*/ 6858000 h 6868496"/>
              <a:gd name="connsiteX6" fmla="*/ 10496 w 1028536"/>
              <a:gd name="connsiteY6" fmla="*/ 6868496 h 6868496"/>
              <a:gd name="connsiteX7" fmla="*/ 0 w 1028536"/>
              <a:gd name="connsiteY7" fmla="*/ 1 h 6868496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2099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9178"/>
              <a:gd name="connsiteX1" fmla="*/ 818631 w 1028536"/>
              <a:gd name="connsiteY1" fmla="*/ 0 h 6859178"/>
              <a:gd name="connsiteX2" fmla="*/ 818631 w 1028536"/>
              <a:gd name="connsiteY2" fmla="*/ 3219095 h 6859178"/>
              <a:gd name="connsiteX3" fmla="*/ 1028536 w 1028536"/>
              <a:gd name="connsiteY3" fmla="*/ 3429000 h 6859178"/>
              <a:gd name="connsiteX4" fmla="*/ 818631 w 1028536"/>
              <a:gd name="connsiteY4" fmla="*/ 3638905 h 6859178"/>
              <a:gd name="connsiteX5" fmla="*/ 818631 w 1028536"/>
              <a:gd name="connsiteY5" fmla="*/ 6858000 h 6859178"/>
              <a:gd name="connsiteX6" fmla="*/ 1 w 1028536"/>
              <a:gd name="connsiteY6" fmla="*/ 6858000 h 6859178"/>
              <a:gd name="connsiteX7" fmla="*/ 0 w 1028536"/>
              <a:gd name="connsiteY7" fmla="*/ 1 h 6859178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536" h="6858000">
                <a:moveTo>
                  <a:pt x="0" y="1"/>
                </a:moveTo>
                <a:lnTo>
                  <a:pt x="818631" y="0"/>
                </a:lnTo>
                <a:lnTo>
                  <a:pt x="818631" y="3219095"/>
                </a:lnTo>
                <a:lnTo>
                  <a:pt x="1028536" y="3429000"/>
                </a:lnTo>
                <a:lnTo>
                  <a:pt x="818631" y="3638905"/>
                </a:lnTo>
                <a:lnTo>
                  <a:pt x="818631" y="6858000"/>
                </a:lnTo>
                <a:lnTo>
                  <a:pt x="1" y="6858000"/>
                </a:lnTo>
                <a:cubicBezTo>
                  <a:pt x="1" y="6849690"/>
                  <a:pt x="0" y="2286001"/>
                  <a:pt x="0" y="1"/>
                </a:cubicBezTo>
                <a:close/>
              </a:path>
            </a:pathLst>
          </a:custGeom>
          <a:solidFill>
            <a:srgbClr val="0778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22" name="Vertical Content Placeholder 15"/>
          <p:cNvSpPr>
            <a:spLocks noGrp="1"/>
          </p:cNvSpPr>
          <p:nvPr>
            <p:ph orient="vert" sz="quarter" idx="14" hasCustomPrompt="1"/>
          </p:nvPr>
        </p:nvSpPr>
        <p:spPr>
          <a:xfrm>
            <a:off x="6755254" y="199891"/>
            <a:ext cx="803262" cy="4755433"/>
          </a:xfrm>
          <a:prstGeom prst="rect">
            <a:avLst/>
          </a:prstGeom>
        </p:spPr>
        <p:txBody>
          <a:bodyPr vert="vert270" anchor="ctr"/>
          <a:lstStyle>
            <a:lvl1pPr marL="0" indent="0" algn="ctr">
              <a:buNone/>
              <a:defRPr sz="1400" b="0" spc="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/>
              <a:t>5 – TÍTULO DO CONTEUDO</a:t>
            </a:r>
          </a:p>
        </p:txBody>
      </p:sp>
      <p:sp>
        <p:nvSpPr>
          <p:cNvPr id="23" name="Pentagon 10"/>
          <p:cNvSpPr/>
          <p:nvPr userDrawn="1"/>
        </p:nvSpPr>
        <p:spPr>
          <a:xfrm>
            <a:off x="5936142" y="0"/>
            <a:ext cx="1028537" cy="5166590"/>
          </a:xfrm>
          <a:custGeom>
            <a:avLst/>
            <a:gdLst>
              <a:gd name="connsiteX0" fmla="*/ 2875703 w 3883248"/>
              <a:gd name="connsiteY0" fmla="*/ 0 h 6858000"/>
              <a:gd name="connsiteX1" fmla="*/ 3673343 w 3883248"/>
              <a:gd name="connsiteY1" fmla="*/ 0 h 6858000"/>
              <a:gd name="connsiteX2" fmla="*/ 3673343 w 3883248"/>
              <a:gd name="connsiteY2" fmla="*/ 3219095 h 6858000"/>
              <a:gd name="connsiteX3" fmla="*/ 3883248 w 3883248"/>
              <a:gd name="connsiteY3" fmla="*/ 3429000 h 6858000"/>
              <a:gd name="connsiteX4" fmla="*/ 3673343 w 3883248"/>
              <a:gd name="connsiteY4" fmla="*/ 3638905 h 6858000"/>
              <a:gd name="connsiteX5" fmla="*/ 3673343 w 3883248"/>
              <a:gd name="connsiteY5" fmla="*/ 6858000 h 6858000"/>
              <a:gd name="connsiteX6" fmla="*/ 0 w 3883248"/>
              <a:gd name="connsiteY6" fmla="*/ 6858000 h 6858000"/>
              <a:gd name="connsiteX7" fmla="*/ 2875703 w 3883248"/>
              <a:gd name="connsiteY7" fmla="*/ 0 h 6858000"/>
              <a:gd name="connsiteX0" fmla="*/ 0 w 1007545"/>
              <a:gd name="connsiteY0" fmla="*/ 0 h 6868496"/>
              <a:gd name="connsiteX1" fmla="*/ 797640 w 1007545"/>
              <a:gd name="connsiteY1" fmla="*/ 0 h 6868496"/>
              <a:gd name="connsiteX2" fmla="*/ 797640 w 1007545"/>
              <a:gd name="connsiteY2" fmla="*/ 3219095 h 6868496"/>
              <a:gd name="connsiteX3" fmla="*/ 1007545 w 1007545"/>
              <a:gd name="connsiteY3" fmla="*/ 3429000 h 6868496"/>
              <a:gd name="connsiteX4" fmla="*/ 797640 w 1007545"/>
              <a:gd name="connsiteY4" fmla="*/ 3638905 h 6868496"/>
              <a:gd name="connsiteX5" fmla="*/ 797640 w 1007545"/>
              <a:gd name="connsiteY5" fmla="*/ 6858000 h 6868496"/>
              <a:gd name="connsiteX6" fmla="*/ 31486 w 1007545"/>
              <a:gd name="connsiteY6" fmla="*/ 6868496 h 6868496"/>
              <a:gd name="connsiteX7" fmla="*/ 0 w 1007545"/>
              <a:gd name="connsiteY7" fmla="*/ 0 h 6868496"/>
              <a:gd name="connsiteX0" fmla="*/ 10495 w 1018040"/>
              <a:gd name="connsiteY0" fmla="*/ 0 h 6868496"/>
              <a:gd name="connsiteX1" fmla="*/ 808135 w 1018040"/>
              <a:gd name="connsiteY1" fmla="*/ 0 h 6868496"/>
              <a:gd name="connsiteX2" fmla="*/ 808135 w 1018040"/>
              <a:gd name="connsiteY2" fmla="*/ 3219095 h 6868496"/>
              <a:gd name="connsiteX3" fmla="*/ 1018040 w 1018040"/>
              <a:gd name="connsiteY3" fmla="*/ 3429000 h 6868496"/>
              <a:gd name="connsiteX4" fmla="*/ 808135 w 1018040"/>
              <a:gd name="connsiteY4" fmla="*/ 3638905 h 6868496"/>
              <a:gd name="connsiteX5" fmla="*/ 808135 w 1018040"/>
              <a:gd name="connsiteY5" fmla="*/ 6858000 h 6868496"/>
              <a:gd name="connsiteX6" fmla="*/ 0 w 1018040"/>
              <a:gd name="connsiteY6" fmla="*/ 6868496 h 6868496"/>
              <a:gd name="connsiteX7" fmla="*/ 10495 w 1018040"/>
              <a:gd name="connsiteY7" fmla="*/ 0 h 6868496"/>
              <a:gd name="connsiteX0" fmla="*/ 0 w 1028536"/>
              <a:gd name="connsiteY0" fmla="*/ 0 h 6889488"/>
              <a:gd name="connsiteX1" fmla="*/ 818631 w 1028536"/>
              <a:gd name="connsiteY1" fmla="*/ 20992 h 6889488"/>
              <a:gd name="connsiteX2" fmla="*/ 818631 w 1028536"/>
              <a:gd name="connsiteY2" fmla="*/ 3240087 h 6889488"/>
              <a:gd name="connsiteX3" fmla="*/ 1028536 w 1028536"/>
              <a:gd name="connsiteY3" fmla="*/ 3449992 h 6889488"/>
              <a:gd name="connsiteX4" fmla="*/ 818631 w 1028536"/>
              <a:gd name="connsiteY4" fmla="*/ 3659897 h 6889488"/>
              <a:gd name="connsiteX5" fmla="*/ 818631 w 1028536"/>
              <a:gd name="connsiteY5" fmla="*/ 6878992 h 6889488"/>
              <a:gd name="connsiteX6" fmla="*/ 10496 w 1028536"/>
              <a:gd name="connsiteY6" fmla="*/ 6889488 h 6889488"/>
              <a:gd name="connsiteX7" fmla="*/ 0 w 1028536"/>
              <a:gd name="connsiteY7" fmla="*/ 0 h 6889488"/>
              <a:gd name="connsiteX0" fmla="*/ 0 w 1028536"/>
              <a:gd name="connsiteY0" fmla="*/ 1 h 6868496"/>
              <a:gd name="connsiteX1" fmla="*/ 818631 w 1028536"/>
              <a:gd name="connsiteY1" fmla="*/ 0 h 6868496"/>
              <a:gd name="connsiteX2" fmla="*/ 818631 w 1028536"/>
              <a:gd name="connsiteY2" fmla="*/ 3219095 h 6868496"/>
              <a:gd name="connsiteX3" fmla="*/ 1028536 w 1028536"/>
              <a:gd name="connsiteY3" fmla="*/ 3429000 h 6868496"/>
              <a:gd name="connsiteX4" fmla="*/ 818631 w 1028536"/>
              <a:gd name="connsiteY4" fmla="*/ 3638905 h 6868496"/>
              <a:gd name="connsiteX5" fmla="*/ 818631 w 1028536"/>
              <a:gd name="connsiteY5" fmla="*/ 6858000 h 6868496"/>
              <a:gd name="connsiteX6" fmla="*/ 10496 w 1028536"/>
              <a:gd name="connsiteY6" fmla="*/ 6868496 h 6868496"/>
              <a:gd name="connsiteX7" fmla="*/ 0 w 1028536"/>
              <a:gd name="connsiteY7" fmla="*/ 1 h 6868496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2099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9178"/>
              <a:gd name="connsiteX1" fmla="*/ 818631 w 1028536"/>
              <a:gd name="connsiteY1" fmla="*/ 0 h 6859178"/>
              <a:gd name="connsiteX2" fmla="*/ 818631 w 1028536"/>
              <a:gd name="connsiteY2" fmla="*/ 3219095 h 6859178"/>
              <a:gd name="connsiteX3" fmla="*/ 1028536 w 1028536"/>
              <a:gd name="connsiteY3" fmla="*/ 3429000 h 6859178"/>
              <a:gd name="connsiteX4" fmla="*/ 818631 w 1028536"/>
              <a:gd name="connsiteY4" fmla="*/ 3638905 h 6859178"/>
              <a:gd name="connsiteX5" fmla="*/ 818631 w 1028536"/>
              <a:gd name="connsiteY5" fmla="*/ 6858000 h 6859178"/>
              <a:gd name="connsiteX6" fmla="*/ 1 w 1028536"/>
              <a:gd name="connsiteY6" fmla="*/ 6858000 h 6859178"/>
              <a:gd name="connsiteX7" fmla="*/ 0 w 1028536"/>
              <a:gd name="connsiteY7" fmla="*/ 1 h 6859178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536" h="6858000">
                <a:moveTo>
                  <a:pt x="0" y="1"/>
                </a:moveTo>
                <a:lnTo>
                  <a:pt x="818631" y="0"/>
                </a:lnTo>
                <a:lnTo>
                  <a:pt x="818631" y="3219095"/>
                </a:lnTo>
                <a:lnTo>
                  <a:pt x="1028536" y="3429000"/>
                </a:lnTo>
                <a:lnTo>
                  <a:pt x="818631" y="3638905"/>
                </a:lnTo>
                <a:lnTo>
                  <a:pt x="818631" y="6858000"/>
                </a:lnTo>
                <a:lnTo>
                  <a:pt x="1" y="6858000"/>
                </a:lnTo>
                <a:cubicBezTo>
                  <a:pt x="1" y="6849690"/>
                  <a:pt x="0" y="2286001"/>
                  <a:pt x="0" y="1"/>
                </a:cubicBezTo>
                <a:close/>
              </a:path>
            </a:pathLst>
          </a:custGeom>
          <a:solidFill>
            <a:srgbClr val="34A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24" name="Pentagon 10"/>
          <p:cNvSpPr/>
          <p:nvPr userDrawn="1"/>
        </p:nvSpPr>
        <p:spPr>
          <a:xfrm>
            <a:off x="5141019" y="0"/>
            <a:ext cx="1028537" cy="5166590"/>
          </a:xfrm>
          <a:custGeom>
            <a:avLst/>
            <a:gdLst>
              <a:gd name="connsiteX0" fmla="*/ 2875703 w 3883248"/>
              <a:gd name="connsiteY0" fmla="*/ 0 h 6858000"/>
              <a:gd name="connsiteX1" fmla="*/ 3673343 w 3883248"/>
              <a:gd name="connsiteY1" fmla="*/ 0 h 6858000"/>
              <a:gd name="connsiteX2" fmla="*/ 3673343 w 3883248"/>
              <a:gd name="connsiteY2" fmla="*/ 3219095 h 6858000"/>
              <a:gd name="connsiteX3" fmla="*/ 3883248 w 3883248"/>
              <a:gd name="connsiteY3" fmla="*/ 3429000 h 6858000"/>
              <a:gd name="connsiteX4" fmla="*/ 3673343 w 3883248"/>
              <a:gd name="connsiteY4" fmla="*/ 3638905 h 6858000"/>
              <a:gd name="connsiteX5" fmla="*/ 3673343 w 3883248"/>
              <a:gd name="connsiteY5" fmla="*/ 6858000 h 6858000"/>
              <a:gd name="connsiteX6" fmla="*/ 0 w 3883248"/>
              <a:gd name="connsiteY6" fmla="*/ 6858000 h 6858000"/>
              <a:gd name="connsiteX7" fmla="*/ 2875703 w 3883248"/>
              <a:gd name="connsiteY7" fmla="*/ 0 h 6858000"/>
              <a:gd name="connsiteX0" fmla="*/ 0 w 1007545"/>
              <a:gd name="connsiteY0" fmla="*/ 0 h 6868496"/>
              <a:gd name="connsiteX1" fmla="*/ 797640 w 1007545"/>
              <a:gd name="connsiteY1" fmla="*/ 0 h 6868496"/>
              <a:gd name="connsiteX2" fmla="*/ 797640 w 1007545"/>
              <a:gd name="connsiteY2" fmla="*/ 3219095 h 6868496"/>
              <a:gd name="connsiteX3" fmla="*/ 1007545 w 1007545"/>
              <a:gd name="connsiteY3" fmla="*/ 3429000 h 6868496"/>
              <a:gd name="connsiteX4" fmla="*/ 797640 w 1007545"/>
              <a:gd name="connsiteY4" fmla="*/ 3638905 h 6868496"/>
              <a:gd name="connsiteX5" fmla="*/ 797640 w 1007545"/>
              <a:gd name="connsiteY5" fmla="*/ 6858000 h 6868496"/>
              <a:gd name="connsiteX6" fmla="*/ 31486 w 1007545"/>
              <a:gd name="connsiteY6" fmla="*/ 6868496 h 6868496"/>
              <a:gd name="connsiteX7" fmla="*/ 0 w 1007545"/>
              <a:gd name="connsiteY7" fmla="*/ 0 h 6868496"/>
              <a:gd name="connsiteX0" fmla="*/ 10495 w 1018040"/>
              <a:gd name="connsiteY0" fmla="*/ 0 h 6868496"/>
              <a:gd name="connsiteX1" fmla="*/ 808135 w 1018040"/>
              <a:gd name="connsiteY1" fmla="*/ 0 h 6868496"/>
              <a:gd name="connsiteX2" fmla="*/ 808135 w 1018040"/>
              <a:gd name="connsiteY2" fmla="*/ 3219095 h 6868496"/>
              <a:gd name="connsiteX3" fmla="*/ 1018040 w 1018040"/>
              <a:gd name="connsiteY3" fmla="*/ 3429000 h 6868496"/>
              <a:gd name="connsiteX4" fmla="*/ 808135 w 1018040"/>
              <a:gd name="connsiteY4" fmla="*/ 3638905 h 6868496"/>
              <a:gd name="connsiteX5" fmla="*/ 808135 w 1018040"/>
              <a:gd name="connsiteY5" fmla="*/ 6858000 h 6868496"/>
              <a:gd name="connsiteX6" fmla="*/ 0 w 1018040"/>
              <a:gd name="connsiteY6" fmla="*/ 6868496 h 6868496"/>
              <a:gd name="connsiteX7" fmla="*/ 10495 w 1018040"/>
              <a:gd name="connsiteY7" fmla="*/ 0 h 6868496"/>
              <a:gd name="connsiteX0" fmla="*/ 0 w 1028536"/>
              <a:gd name="connsiteY0" fmla="*/ 0 h 6889488"/>
              <a:gd name="connsiteX1" fmla="*/ 818631 w 1028536"/>
              <a:gd name="connsiteY1" fmla="*/ 20992 h 6889488"/>
              <a:gd name="connsiteX2" fmla="*/ 818631 w 1028536"/>
              <a:gd name="connsiteY2" fmla="*/ 3240087 h 6889488"/>
              <a:gd name="connsiteX3" fmla="*/ 1028536 w 1028536"/>
              <a:gd name="connsiteY3" fmla="*/ 3449992 h 6889488"/>
              <a:gd name="connsiteX4" fmla="*/ 818631 w 1028536"/>
              <a:gd name="connsiteY4" fmla="*/ 3659897 h 6889488"/>
              <a:gd name="connsiteX5" fmla="*/ 818631 w 1028536"/>
              <a:gd name="connsiteY5" fmla="*/ 6878992 h 6889488"/>
              <a:gd name="connsiteX6" fmla="*/ 10496 w 1028536"/>
              <a:gd name="connsiteY6" fmla="*/ 6889488 h 6889488"/>
              <a:gd name="connsiteX7" fmla="*/ 0 w 1028536"/>
              <a:gd name="connsiteY7" fmla="*/ 0 h 6889488"/>
              <a:gd name="connsiteX0" fmla="*/ 0 w 1028536"/>
              <a:gd name="connsiteY0" fmla="*/ 1 h 6868496"/>
              <a:gd name="connsiteX1" fmla="*/ 818631 w 1028536"/>
              <a:gd name="connsiteY1" fmla="*/ 0 h 6868496"/>
              <a:gd name="connsiteX2" fmla="*/ 818631 w 1028536"/>
              <a:gd name="connsiteY2" fmla="*/ 3219095 h 6868496"/>
              <a:gd name="connsiteX3" fmla="*/ 1028536 w 1028536"/>
              <a:gd name="connsiteY3" fmla="*/ 3429000 h 6868496"/>
              <a:gd name="connsiteX4" fmla="*/ 818631 w 1028536"/>
              <a:gd name="connsiteY4" fmla="*/ 3638905 h 6868496"/>
              <a:gd name="connsiteX5" fmla="*/ 818631 w 1028536"/>
              <a:gd name="connsiteY5" fmla="*/ 6858000 h 6868496"/>
              <a:gd name="connsiteX6" fmla="*/ 10496 w 1028536"/>
              <a:gd name="connsiteY6" fmla="*/ 6868496 h 6868496"/>
              <a:gd name="connsiteX7" fmla="*/ 0 w 1028536"/>
              <a:gd name="connsiteY7" fmla="*/ 1 h 6868496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2099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9178"/>
              <a:gd name="connsiteX1" fmla="*/ 818631 w 1028536"/>
              <a:gd name="connsiteY1" fmla="*/ 0 h 6859178"/>
              <a:gd name="connsiteX2" fmla="*/ 818631 w 1028536"/>
              <a:gd name="connsiteY2" fmla="*/ 3219095 h 6859178"/>
              <a:gd name="connsiteX3" fmla="*/ 1028536 w 1028536"/>
              <a:gd name="connsiteY3" fmla="*/ 3429000 h 6859178"/>
              <a:gd name="connsiteX4" fmla="*/ 818631 w 1028536"/>
              <a:gd name="connsiteY4" fmla="*/ 3638905 h 6859178"/>
              <a:gd name="connsiteX5" fmla="*/ 818631 w 1028536"/>
              <a:gd name="connsiteY5" fmla="*/ 6858000 h 6859178"/>
              <a:gd name="connsiteX6" fmla="*/ 1 w 1028536"/>
              <a:gd name="connsiteY6" fmla="*/ 6858000 h 6859178"/>
              <a:gd name="connsiteX7" fmla="*/ 0 w 1028536"/>
              <a:gd name="connsiteY7" fmla="*/ 1 h 6859178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536" h="6858000">
                <a:moveTo>
                  <a:pt x="0" y="1"/>
                </a:moveTo>
                <a:lnTo>
                  <a:pt x="818631" y="0"/>
                </a:lnTo>
                <a:lnTo>
                  <a:pt x="818631" y="3219095"/>
                </a:lnTo>
                <a:lnTo>
                  <a:pt x="1028536" y="3429000"/>
                </a:lnTo>
                <a:lnTo>
                  <a:pt x="818631" y="3638905"/>
                </a:lnTo>
                <a:lnTo>
                  <a:pt x="818631" y="6858000"/>
                </a:lnTo>
                <a:lnTo>
                  <a:pt x="1" y="6858000"/>
                </a:lnTo>
                <a:cubicBezTo>
                  <a:pt x="1" y="6849690"/>
                  <a:pt x="0" y="2286001"/>
                  <a:pt x="0" y="1"/>
                </a:cubicBezTo>
                <a:close/>
              </a:path>
            </a:pathLst>
          </a:custGeom>
          <a:solidFill>
            <a:srgbClr val="BC4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25" name="Vertical Content Placeholder 15"/>
          <p:cNvSpPr>
            <a:spLocks noGrp="1"/>
          </p:cNvSpPr>
          <p:nvPr>
            <p:ph orient="vert" sz="quarter" idx="12" hasCustomPrompt="1"/>
          </p:nvPr>
        </p:nvSpPr>
        <p:spPr>
          <a:xfrm>
            <a:off x="5141021" y="199891"/>
            <a:ext cx="803262" cy="4755433"/>
          </a:xfrm>
          <a:prstGeom prst="rect">
            <a:avLst/>
          </a:prstGeom>
        </p:spPr>
        <p:txBody>
          <a:bodyPr vert="vert270" anchor="ctr"/>
          <a:lstStyle>
            <a:lvl1pPr marL="0" indent="0" algn="ctr">
              <a:buNone/>
              <a:defRPr sz="1400" b="0" spc="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/>
              <a:t>3 – TÍTULO DO CONTEUDO</a:t>
            </a:r>
          </a:p>
        </p:txBody>
      </p:sp>
      <p:sp>
        <p:nvSpPr>
          <p:cNvPr id="26" name="Pentagon 10"/>
          <p:cNvSpPr/>
          <p:nvPr userDrawn="1"/>
        </p:nvSpPr>
        <p:spPr>
          <a:xfrm>
            <a:off x="4332884" y="0"/>
            <a:ext cx="1028537" cy="5166590"/>
          </a:xfrm>
          <a:custGeom>
            <a:avLst/>
            <a:gdLst>
              <a:gd name="connsiteX0" fmla="*/ 2875703 w 3883248"/>
              <a:gd name="connsiteY0" fmla="*/ 0 h 6858000"/>
              <a:gd name="connsiteX1" fmla="*/ 3673343 w 3883248"/>
              <a:gd name="connsiteY1" fmla="*/ 0 h 6858000"/>
              <a:gd name="connsiteX2" fmla="*/ 3673343 w 3883248"/>
              <a:gd name="connsiteY2" fmla="*/ 3219095 h 6858000"/>
              <a:gd name="connsiteX3" fmla="*/ 3883248 w 3883248"/>
              <a:gd name="connsiteY3" fmla="*/ 3429000 h 6858000"/>
              <a:gd name="connsiteX4" fmla="*/ 3673343 w 3883248"/>
              <a:gd name="connsiteY4" fmla="*/ 3638905 h 6858000"/>
              <a:gd name="connsiteX5" fmla="*/ 3673343 w 3883248"/>
              <a:gd name="connsiteY5" fmla="*/ 6858000 h 6858000"/>
              <a:gd name="connsiteX6" fmla="*/ 0 w 3883248"/>
              <a:gd name="connsiteY6" fmla="*/ 6858000 h 6858000"/>
              <a:gd name="connsiteX7" fmla="*/ 2875703 w 3883248"/>
              <a:gd name="connsiteY7" fmla="*/ 0 h 6858000"/>
              <a:gd name="connsiteX0" fmla="*/ 0 w 1007545"/>
              <a:gd name="connsiteY0" fmla="*/ 0 h 6868496"/>
              <a:gd name="connsiteX1" fmla="*/ 797640 w 1007545"/>
              <a:gd name="connsiteY1" fmla="*/ 0 h 6868496"/>
              <a:gd name="connsiteX2" fmla="*/ 797640 w 1007545"/>
              <a:gd name="connsiteY2" fmla="*/ 3219095 h 6868496"/>
              <a:gd name="connsiteX3" fmla="*/ 1007545 w 1007545"/>
              <a:gd name="connsiteY3" fmla="*/ 3429000 h 6868496"/>
              <a:gd name="connsiteX4" fmla="*/ 797640 w 1007545"/>
              <a:gd name="connsiteY4" fmla="*/ 3638905 h 6868496"/>
              <a:gd name="connsiteX5" fmla="*/ 797640 w 1007545"/>
              <a:gd name="connsiteY5" fmla="*/ 6858000 h 6868496"/>
              <a:gd name="connsiteX6" fmla="*/ 31486 w 1007545"/>
              <a:gd name="connsiteY6" fmla="*/ 6868496 h 6868496"/>
              <a:gd name="connsiteX7" fmla="*/ 0 w 1007545"/>
              <a:gd name="connsiteY7" fmla="*/ 0 h 6868496"/>
              <a:gd name="connsiteX0" fmla="*/ 10495 w 1018040"/>
              <a:gd name="connsiteY0" fmla="*/ 0 h 6868496"/>
              <a:gd name="connsiteX1" fmla="*/ 808135 w 1018040"/>
              <a:gd name="connsiteY1" fmla="*/ 0 h 6868496"/>
              <a:gd name="connsiteX2" fmla="*/ 808135 w 1018040"/>
              <a:gd name="connsiteY2" fmla="*/ 3219095 h 6868496"/>
              <a:gd name="connsiteX3" fmla="*/ 1018040 w 1018040"/>
              <a:gd name="connsiteY3" fmla="*/ 3429000 h 6868496"/>
              <a:gd name="connsiteX4" fmla="*/ 808135 w 1018040"/>
              <a:gd name="connsiteY4" fmla="*/ 3638905 h 6868496"/>
              <a:gd name="connsiteX5" fmla="*/ 808135 w 1018040"/>
              <a:gd name="connsiteY5" fmla="*/ 6858000 h 6868496"/>
              <a:gd name="connsiteX6" fmla="*/ 0 w 1018040"/>
              <a:gd name="connsiteY6" fmla="*/ 6868496 h 6868496"/>
              <a:gd name="connsiteX7" fmla="*/ 10495 w 1018040"/>
              <a:gd name="connsiteY7" fmla="*/ 0 h 6868496"/>
              <a:gd name="connsiteX0" fmla="*/ 0 w 1028536"/>
              <a:gd name="connsiteY0" fmla="*/ 0 h 6889488"/>
              <a:gd name="connsiteX1" fmla="*/ 818631 w 1028536"/>
              <a:gd name="connsiteY1" fmla="*/ 20992 h 6889488"/>
              <a:gd name="connsiteX2" fmla="*/ 818631 w 1028536"/>
              <a:gd name="connsiteY2" fmla="*/ 3240087 h 6889488"/>
              <a:gd name="connsiteX3" fmla="*/ 1028536 w 1028536"/>
              <a:gd name="connsiteY3" fmla="*/ 3449992 h 6889488"/>
              <a:gd name="connsiteX4" fmla="*/ 818631 w 1028536"/>
              <a:gd name="connsiteY4" fmla="*/ 3659897 h 6889488"/>
              <a:gd name="connsiteX5" fmla="*/ 818631 w 1028536"/>
              <a:gd name="connsiteY5" fmla="*/ 6878992 h 6889488"/>
              <a:gd name="connsiteX6" fmla="*/ 10496 w 1028536"/>
              <a:gd name="connsiteY6" fmla="*/ 6889488 h 6889488"/>
              <a:gd name="connsiteX7" fmla="*/ 0 w 1028536"/>
              <a:gd name="connsiteY7" fmla="*/ 0 h 6889488"/>
              <a:gd name="connsiteX0" fmla="*/ 0 w 1028536"/>
              <a:gd name="connsiteY0" fmla="*/ 1 h 6868496"/>
              <a:gd name="connsiteX1" fmla="*/ 818631 w 1028536"/>
              <a:gd name="connsiteY1" fmla="*/ 0 h 6868496"/>
              <a:gd name="connsiteX2" fmla="*/ 818631 w 1028536"/>
              <a:gd name="connsiteY2" fmla="*/ 3219095 h 6868496"/>
              <a:gd name="connsiteX3" fmla="*/ 1028536 w 1028536"/>
              <a:gd name="connsiteY3" fmla="*/ 3429000 h 6868496"/>
              <a:gd name="connsiteX4" fmla="*/ 818631 w 1028536"/>
              <a:gd name="connsiteY4" fmla="*/ 3638905 h 6868496"/>
              <a:gd name="connsiteX5" fmla="*/ 818631 w 1028536"/>
              <a:gd name="connsiteY5" fmla="*/ 6858000 h 6868496"/>
              <a:gd name="connsiteX6" fmla="*/ 10496 w 1028536"/>
              <a:gd name="connsiteY6" fmla="*/ 6868496 h 6868496"/>
              <a:gd name="connsiteX7" fmla="*/ 0 w 1028536"/>
              <a:gd name="connsiteY7" fmla="*/ 1 h 6868496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2099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9178"/>
              <a:gd name="connsiteX1" fmla="*/ 818631 w 1028536"/>
              <a:gd name="connsiteY1" fmla="*/ 0 h 6859178"/>
              <a:gd name="connsiteX2" fmla="*/ 818631 w 1028536"/>
              <a:gd name="connsiteY2" fmla="*/ 3219095 h 6859178"/>
              <a:gd name="connsiteX3" fmla="*/ 1028536 w 1028536"/>
              <a:gd name="connsiteY3" fmla="*/ 3429000 h 6859178"/>
              <a:gd name="connsiteX4" fmla="*/ 818631 w 1028536"/>
              <a:gd name="connsiteY4" fmla="*/ 3638905 h 6859178"/>
              <a:gd name="connsiteX5" fmla="*/ 818631 w 1028536"/>
              <a:gd name="connsiteY5" fmla="*/ 6858000 h 6859178"/>
              <a:gd name="connsiteX6" fmla="*/ 1 w 1028536"/>
              <a:gd name="connsiteY6" fmla="*/ 6858000 h 6859178"/>
              <a:gd name="connsiteX7" fmla="*/ 0 w 1028536"/>
              <a:gd name="connsiteY7" fmla="*/ 1 h 6859178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536" h="6858000">
                <a:moveTo>
                  <a:pt x="0" y="1"/>
                </a:moveTo>
                <a:lnTo>
                  <a:pt x="818631" y="0"/>
                </a:lnTo>
                <a:lnTo>
                  <a:pt x="818631" y="3219095"/>
                </a:lnTo>
                <a:lnTo>
                  <a:pt x="1028536" y="3429000"/>
                </a:lnTo>
                <a:lnTo>
                  <a:pt x="818631" y="3638905"/>
                </a:lnTo>
                <a:lnTo>
                  <a:pt x="818631" y="6858000"/>
                </a:lnTo>
                <a:lnTo>
                  <a:pt x="1" y="6858000"/>
                </a:lnTo>
                <a:cubicBezTo>
                  <a:pt x="1" y="6849690"/>
                  <a:pt x="0" y="2286001"/>
                  <a:pt x="0" y="1"/>
                </a:cubicBezTo>
                <a:close/>
              </a:path>
            </a:pathLst>
          </a:custGeom>
          <a:solidFill>
            <a:srgbClr val="EFB0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27" name="Vertical Content Placeholder 15"/>
          <p:cNvSpPr>
            <a:spLocks noGrp="1"/>
          </p:cNvSpPr>
          <p:nvPr>
            <p:ph orient="vert" sz="quarter" idx="11" hasCustomPrompt="1"/>
          </p:nvPr>
        </p:nvSpPr>
        <p:spPr>
          <a:xfrm>
            <a:off x="4332886" y="199891"/>
            <a:ext cx="803262" cy="4755433"/>
          </a:xfrm>
          <a:prstGeom prst="rect">
            <a:avLst/>
          </a:prstGeom>
        </p:spPr>
        <p:txBody>
          <a:bodyPr vert="vert270" anchor="ctr"/>
          <a:lstStyle>
            <a:lvl1pPr marL="0" indent="0" algn="ctr">
              <a:buNone/>
              <a:defRPr sz="1400" b="0" spc="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/>
              <a:t>2 – TÍTULO DO CONTEUDO</a:t>
            </a:r>
          </a:p>
        </p:txBody>
      </p:sp>
      <p:sp>
        <p:nvSpPr>
          <p:cNvPr id="28" name="Pentagon 10"/>
          <p:cNvSpPr/>
          <p:nvPr userDrawn="1"/>
        </p:nvSpPr>
        <p:spPr>
          <a:xfrm>
            <a:off x="3513772" y="0"/>
            <a:ext cx="1028537" cy="5166590"/>
          </a:xfrm>
          <a:custGeom>
            <a:avLst/>
            <a:gdLst>
              <a:gd name="connsiteX0" fmla="*/ 2875703 w 3883248"/>
              <a:gd name="connsiteY0" fmla="*/ 0 h 6858000"/>
              <a:gd name="connsiteX1" fmla="*/ 3673343 w 3883248"/>
              <a:gd name="connsiteY1" fmla="*/ 0 h 6858000"/>
              <a:gd name="connsiteX2" fmla="*/ 3673343 w 3883248"/>
              <a:gd name="connsiteY2" fmla="*/ 3219095 h 6858000"/>
              <a:gd name="connsiteX3" fmla="*/ 3883248 w 3883248"/>
              <a:gd name="connsiteY3" fmla="*/ 3429000 h 6858000"/>
              <a:gd name="connsiteX4" fmla="*/ 3673343 w 3883248"/>
              <a:gd name="connsiteY4" fmla="*/ 3638905 h 6858000"/>
              <a:gd name="connsiteX5" fmla="*/ 3673343 w 3883248"/>
              <a:gd name="connsiteY5" fmla="*/ 6858000 h 6858000"/>
              <a:gd name="connsiteX6" fmla="*/ 0 w 3883248"/>
              <a:gd name="connsiteY6" fmla="*/ 6858000 h 6858000"/>
              <a:gd name="connsiteX7" fmla="*/ 2875703 w 3883248"/>
              <a:gd name="connsiteY7" fmla="*/ 0 h 6858000"/>
              <a:gd name="connsiteX0" fmla="*/ 0 w 1007545"/>
              <a:gd name="connsiteY0" fmla="*/ 0 h 6868496"/>
              <a:gd name="connsiteX1" fmla="*/ 797640 w 1007545"/>
              <a:gd name="connsiteY1" fmla="*/ 0 h 6868496"/>
              <a:gd name="connsiteX2" fmla="*/ 797640 w 1007545"/>
              <a:gd name="connsiteY2" fmla="*/ 3219095 h 6868496"/>
              <a:gd name="connsiteX3" fmla="*/ 1007545 w 1007545"/>
              <a:gd name="connsiteY3" fmla="*/ 3429000 h 6868496"/>
              <a:gd name="connsiteX4" fmla="*/ 797640 w 1007545"/>
              <a:gd name="connsiteY4" fmla="*/ 3638905 h 6868496"/>
              <a:gd name="connsiteX5" fmla="*/ 797640 w 1007545"/>
              <a:gd name="connsiteY5" fmla="*/ 6858000 h 6868496"/>
              <a:gd name="connsiteX6" fmla="*/ 31486 w 1007545"/>
              <a:gd name="connsiteY6" fmla="*/ 6868496 h 6868496"/>
              <a:gd name="connsiteX7" fmla="*/ 0 w 1007545"/>
              <a:gd name="connsiteY7" fmla="*/ 0 h 6868496"/>
              <a:gd name="connsiteX0" fmla="*/ 10495 w 1018040"/>
              <a:gd name="connsiteY0" fmla="*/ 0 h 6868496"/>
              <a:gd name="connsiteX1" fmla="*/ 808135 w 1018040"/>
              <a:gd name="connsiteY1" fmla="*/ 0 h 6868496"/>
              <a:gd name="connsiteX2" fmla="*/ 808135 w 1018040"/>
              <a:gd name="connsiteY2" fmla="*/ 3219095 h 6868496"/>
              <a:gd name="connsiteX3" fmla="*/ 1018040 w 1018040"/>
              <a:gd name="connsiteY3" fmla="*/ 3429000 h 6868496"/>
              <a:gd name="connsiteX4" fmla="*/ 808135 w 1018040"/>
              <a:gd name="connsiteY4" fmla="*/ 3638905 h 6868496"/>
              <a:gd name="connsiteX5" fmla="*/ 808135 w 1018040"/>
              <a:gd name="connsiteY5" fmla="*/ 6858000 h 6868496"/>
              <a:gd name="connsiteX6" fmla="*/ 0 w 1018040"/>
              <a:gd name="connsiteY6" fmla="*/ 6868496 h 6868496"/>
              <a:gd name="connsiteX7" fmla="*/ 10495 w 1018040"/>
              <a:gd name="connsiteY7" fmla="*/ 0 h 6868496"/>
              <a:gd name="connsiteX0" fmla="*/ 0 w 1028536"/>
              <a:gd name="connsiteY0" fmla="*/ 0 h 6889488"/>
              <a:gd name="connsiteX1" fmla="*/ 818631 w 1028536"/>
              <a:gd name="connsiteY1" fmla="*/ 20992 h 6889488"/>
              <a:gd name="connsiteX2" fmla="*/ 818631 w 1028536"/>
              <a:gd name="connsiteY2" fmla="*/ 3240087 h 6889488"/>
              <a:gd name="connsiteX3" fmla="*/ 1028536 w 1028536"/>
              <a:gd name="connsiteY3" fmla="*/ 3449992 h 6889488"/>
              <a:gd name="connsiteX4" fmla="*/ 818631 w 1028536"/>
              <a:gd name="connsiteY4" fmla="*/ 3659897 h 6889488"/>
              <a:gd name="connsiteX5" fmla="*/ 818631 w 1028536"/>
              <a:gd name="connsiteY5" fmla="*/ 6878992 h 6889488"/>
              <a:gd name="connsiteX6" fmla="*/ 10496 w 1028536"/>
              <a:gd name="connsiteY6" fmla="*/ 6889488 h 6889488"/>
              <a:gd name="connsiteX7" fmla="*/ 0 w 1028536"/>
              <a:gd name="connsiteY7" fmla="*/ 0 h 6889488"/>
              <a:gd name="connsiteX0" fmla="*/ 0 w 1028536"/>
              <a:gd name="connsiteY0" fmla="*/ 1 h 6868496"/>
              <a:gd name="connsiteX1" fmla="*/ 818631 w 1028536"/>
              <a:gd name="connsiteY1" fmla="*/ 0 h 6868496"/>
              <a:gd name="connsiteX2" fmla="*/ 818631 w 1028536"/>
              <a:gd name="connsiteY2" fmla="*/ 3219095 h 6868496"/>
              <a:gd name="connsiteX3" fmla="*/ 1028536 w 1028536"/>
              <a:gd name="connsiteY3" fmla="*/ 3429000 h 6868496"/>
              <a:gd name="connsiteX4" fmla="*/ 818631 w 1028536"/>
              <a:gd name="connsiteY4" fmla="*/ 3638905 h 6868496"/>
              <a:gd name="connsiteX5" fmla="*/ 818631 w 1028536"/>
              <a:gd name="connsiteY5" fmla="*/ 6858000 h 6868496"/>
              <a:gd name="connsiteX6" fmla="*/ 10496 w 1028536"/>
              <a:gd name="connsiteY6" fmla="*/ 6868496 h 6868496"/>
              <a:gd name="connsiteX7" fmla="*/ 0 w 1028536"/>
              <a:gd name="connsiteY7" fmla="*/ 1 h 6868496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2099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9178"/>
              <a:gd name="connsiteX1" fmla="*/ 818631 w 1028536"/>
              <a:gd name="connsiteY1" fmla="*/ 0 h 6859178"/>
              <a:gd name="connsiteX2" fmla="*/ 818631 w 1028536"/>
              <a:gd name="connsiteY2" fmla="*/ 3219095 h 6859178"/>
              <a:gd name="connsiteX3" fmla="*/ 1028536 w 1028536"/>
              <a:gd name="connsiteY3" fmla="*/ 3429000 h 6859178"/>
              <a:gd name="connsiteX4" fmla="*/ 818631 w 1028536"/>
              <a:gd name="connsiteY4" fmla="*/ 3638905 h 6859178"/>
              <a:gd name="connsiteX5" fmla="*/ 818631 w 1028536"/>
              <a:gd name="connsiteY5" fmla="*/ 6858000 h 6859178"/>
              <a:gd name="connsiteX6" fmla="*/ 1 w 1028536"/>
              <a:gd name="connsiteY6" fmla="*/ 6858000 h 6859178"/>
              <a:gd name="connsiteX7" fmla="*/ 0 w 1028536"/>
              <a:gd name="connsiteY7" fmla="*/ 1 h 6859178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  <a:gd name="connsiteX0" fmla="*/ 0 w 1028536"/>
              <a:gd name="connsiteY0" fmla="*/ 1 h 6858000"/>
              <a:gd name="connsiteX1" fmla="*/ 818631 w 1028536"/>
              <a:gd name="connsiteY1" fmla="*/ 0 h 6858000"/>
              <a:gd name="connsiteX2" fmla="*/ 818631 w 1028536"/>
              <a:gd name="connsiteY2" fmla="*/ 3219095 h 6858000"/>
              <a:gd name="connsiteX3" fmla="*/ 1028536 w 1028536"/>
              <a:gd name="connsiteY3" fmla="*/ 3429000 h 6858000"/>
              <a:gd name="connsiteX4" fmla="*/ 818631 w 1028536"/>
              <a:gd name="connsiteY4" fmla="*/ 3638905 h 6858000"/>
              <a:gd name="connsiteX5" fmla="*/ 818631 w 1028536"/>
              <a:gd name="connsiteY5" fmla="*/ 6858000 h 6858000"/>
              <a:gd name="connsiteX6" fmla="*/ 1 w 1028536"/>
              <a:gd name="connsiteY6" fmla="*/ 6858000 h 6858000"/>
              <a:gd name="connsiteX7" fmla="*/ 0 w 1028536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536" h="6858000">
                <a:moveTo>
                  <a:pt x="0" y="1"/>
                </a:moveTo>
                <a:lnTo>
                  <a:pt x="818631" y="0"/>
                </a:lnTo>
                <a:lnTo>
                  <a:pt x="818631" y="3219095"/>
                </a:lnTo>
                <a:lnTo>
                  <a:pt x="1028536" y="3429000"/>
                </a:lnTo>
                <a:lnTo>
                  <a:pt x="818631" y="3638905"/>
                </a:lnTo>
                <a:lnTo>
                  <a:pt x="818631" y="6858000"/>
                </a:lnTo>
                <a:lnTo>
                  <a:pt x="1" y="6858000"/>
                </a:lnTo>
                <a:cubicBezTo>
                  <a:pt x="1" y="6849690"/>
                  <a:pt x="0" y="2286001"/>
                  <a:pt x="0" y="1"/>
                </a:cubicBezTo>
                <a:close/>
              </a:path>
            </a:pathLst>
          </a:cu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29" name="Pentagon 10"/>
          <p:cNvSpPr/>
          <p:nvPr userDrawn="1"/>
        </p:nvSpPr>
        <p:spPr>
          <a:xfrm>
            <a:off x="0" y="0"/>
            <a:ext cx="3734172" cy="5166590"/>
          </a:xfrm>
          <a:custGeom>
            <a:avLst/>
            <a:gdLst/>
            <a:ahLst/>
            <a:cxnLst/>
            <a:rect l="l" t="t" r="r" b="b"/>
            <a:pathLst>
              <a:path w="3883248" h="6858000">
                <a:moveTo>
                  <a:pt x="0" y="0"/>
                </a:moveTo>
                <a:lnTo>
                  <a:pt x="3673343" y="0"/>
                </a:lnTo>
                <a:lnTo>
                  <a:pt x="3673343" y="3219095"/>
                </a:lnTo>
                <a:lnTo>
                  <a:pt x="3883248" y="3429000"/>
                </a:lnTo>
                <a:lnTo>
                  <a:pt x="3673343" y="3638905"/>
                </a:lnTo>
                <a:lnTo>
                  <a:pt x="367334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30" name="Title 11"/>
          <p:cNvSpPr>
            <a:spLocks noGrp="1"/>
          </p:cNvSpPr>
          <p:nvPr>
            <p:ph type="title" hasCustomPrompt="1"/>
          </p:nvPr>
        </p:nvSpPr>
        <p:spPr>
          <a:xfrm>
            <a:off x="225813" y="0"/>
            <a:ext cx="3069209" cy="5143500"/>
          </a:xfrm>
          <a:prstGeom prst="rect">
            <a:avLst/>
          </a:prstGeom>
        </p:spPr>
        <p:txBody>
          <a:bodyPr vert="horz" anchor="ctr"/>
          <a:lstStyle>
            <a:lvl1pPr algn="l"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pt-BR" noProof="0" dirty="0"/>
              <a:t>CONTEÚDO </a:t>
            </a:r>
            <a:br>
              <a:rPr lang="pt-BR" noProof="0" dirty="0"/>
            </a:br>
            <a:r>
              <a:rPr lang="pt-BR" noProof="0" dirty="0"/>
              <a:t>(SLIDE OPCIONAL E PARA USO EM TREINAMENTOS DA UNIVERSIDADE CORPORATIVA)</a:t>
            </a:r>
          </a:p>
        </p:txBody>
      </p:sp>
      <p:sp>
        <p:nvSpPr>
          <p:cNvPr id="31" name="Vertical Content Placeholder 15"/>
          <p:cNvSpPr>
            <a:spLocks noGrp="1"/>
          </p:cNvSpPr>
          <p:nvPr>
            <p:ph orient="vert" sz="quarter" idx="10" hasCustomPrompt="1"/>
          </p:nvPr>
        </p:nvSpPr>
        <p:spPr>
          <a:xfrm>
            <a:off x="3513775" y="199891"/>
            <a:ext cx="803262" cy="4755433"/>
          </a:xfrm>
          <a:prstGeom prst="rect">
            <a:avLst/>
          </a:prstGeom>
        </p:spPr>
        <p:txBody>
          <a:bodyPr vert="vert270" anchor="ctr"/>
          <a:lstStyle>
            <a:lvl1pPr marL="0" indent="0" algn="ctr">
              <a:buNone/>
              <a:defRPr sz="1400" b="0" spc="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 dirty="0"/>
              <a:t>1 – TÍTULO DO CONTEUDO</a:t>
            </a:r>
          </a:p>
        </p:txBody>
      </p:sp>
      <p:sp>
        <p:nvSpPr>
          <p:cNvPr id="32" name="Vertical Content Placeholder 15"/>
          <p:cNvSpPr>
            <a:spLocks noGrp="1"/>
          </p:cNvSpPr>
          <p:nvPr>
            <p:ph orient="vert" sz="quarter" idx="13" hasCustomPrompt="1"/>
          </p:nvPr>
        </p:nvSpPr>
        <p:spPr>
          <a:xfrm>
            <a:off x="5944283" y="199891"/>
            <a:ext cx="810971" cy="4755433"/>
          </a:xfrm>
          <a:prstGeom prst="rect">
            <a:avLst/>
          </a:prstGeom>
        </p:spPr>
        <p:txBody>
          <a:bodyPr vert="vert270" anchor="ctr"/>
          <a:lstStyle>
            <a:lvl1pPr marL="0" indent="0" algn="ctr">
              <a:buNone/>
              <a:defRPr sz="1400" b="0" spc="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/>
              <a:t>4 – TÍTULO DO CONTEUDO</a:t>
            </a:r>
          </a:p>
        </p:txBody>
      </p:sp>
      <p:sp>
        <p:nvSpPr>
          <p:cNvPr id="45" name="Vertical Content Placeholder 15"/>
          <p:cNvSpPr>
            <a:spLocks noGrp="1"/>
          </p:cNvSpPr>
          <p:nvPr>
            <p:ph orient="vert" sz="quarter" idx="15" hasCustomPrompt="1"/>
          </p:nvPr>
        </p:nvSpPr>
        <p:spPr>
          <a:xfrm>
            <a:off x="7558518" y="199891"/>
            <a:ext cx="808828" cy="4755433"/>
          </a:xfrm>
          <a:prstGeom prst="rect">
            <a:avLst/>
          </a:prstGeom>
        </p:spPr>
        <p:txBody>
          <a:bodyPr vert="vert270" anchor="ctr"/>
          <a:lstStyle>
            <a:lvl1pPr marL="0" indent="0" algn="ctr">
              <a:buNone/>
              <a:defRPr sz="1400" b="0" spc="5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/>
              <a:t>6 – TÍTULO DO CONTEUDO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onteúdo -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>
              <a:effectLst/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356702" y="395913"/>
            <a:ext cx="468000" cy="456017"/>
          </a:xfrm>
          <a:prstGeom prst="ellipse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30170" y="1391162"/>
            <a:ext cx="6511131" cy="543710"/>
          </a:xfrm>
          <a:prstGeom prst="rect">
            <a:avLst/>
          </a:prstGeom>
        </p:spPr>
        <p:txBody>
          <a:bodyPr bIns="9144" anchor="t"/>
          <a:lstStyle>
            <a:lvl1pPr algn="l">
              <a:defRPr sz="4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pt-BR" noProof="0" dirty="0"/>
              <a:t>CLIQUE PARA EDITAR O TÍTULO DA SEÇÃO </a:t>
            </a:r>
            <a:br>
              <a:rPr lang="pt-BR" noProof="0" dirty="0"/>
            </a:br>
            <a:r>
              <a:rPr lang="pt-BR" noProof="0" dirty="0"/>
              <a:t>(SLIDE OPCIONAL)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170" y="449199"/>
            <a:ext cx="6511131" cy="329259"/>
          </a:xfrm>
          <a:prstGeom prst="rect">
            <a:avLst/>
          </a:prstGeom>
        </p:spPr>
        <p:txBody>
          <a:bodyPr tIns="9144">
            <a:noAutofit/>
          </a:bodyPr>
          <a:lstStyle>
            <a:lvl1pPr marL="0" indent="0" algn="l">
              <a:buNone/>
              <a:defRPr kumimoji="0" lang="en-US" sz="2000" b="0" i="0" u="none" strike="noStrike" kern="1200" cap="all" spc="4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noProof="0" dirty="0"/>
              <a:t>1  clique para inserir o nome do capítulo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4261907"/>
            <a:ext cx="6865751" cy="610405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6865752" y="4261907"/>
            <a:ext cx="2278249" cy="610405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0" y="4365837"/>
            <a:ext cx="1271196" cy="40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66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onteúdo - 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>
              <a:effectLst/>
            </a:endParaRP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356702" y="395913"/>
            <a:ext cx="468000" cy="456017"/>
          </a:xfrm>
          <a:prstGeom prst="ellipse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30170" y="1391162"/>
            <a:ext cx="6511131" cy="543710"/>
          </a:xfrm>
          <a:prstGeom prst="rect">
            <a:avLst/>
          </a:prstGeom>
        </p:spPr>
        <p:txBody>
          <a:bodyPr bIns="9144" anchor="t"/>
          <a:lstStyle>
            <a:lvl1pPr algn="l">
              <a:defRPr sz="4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pt-BR" noProof="0" dirty="0"/>
              <a:t>CLIQUE PARA EDITAR O TÍTULO DA SEÇÃO </a:t>
            </a:r>
            <a:br>
              <a:rPr lang="pt-BR" noProof="0" dirty="0"/>
            </a:br>
            <a:r>
              <a:rPr lang="pt-BR" noProof="0" dirty="0"/>
              <a:t>(SLIDE OPCIONAL)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170" y="449199"/>
            <a:ext cx="6511131" cy="329259"/>
          </a:xfrm>
          <a:prstGeom prst="rect">
            <a:avLst/>
          </a:prstGeom>
        </p:spPr>
        <p:txBody>
          <a:bodyPr tIns="9144">
            <a:noAutofit/>
          </a:bodyPr>
          <a:lstStyle>
            <a:lvl1pPr marL="0" indent="0" algn="l">
              <a:buNone/>
              <a:defRPr kumimoji="0" lang="en-US" sz="2000" b="0" i="0" u="none" strike="noStrike" kern="1200" cap="all" spc="4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noProof="0" dirty="0"/>
              <a:t>1  clique para inserir o nome do capítulo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4261907"/>
            <a:ext cx="6865751" cy="610405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5" name="Rectangle 14"/>
          <p:cNvSpPr/>
          <p:nvPr userDrawn="1"/>
        </p:nvSpPr>
        <p:spPr>
          <a:xfrm>
            <a:off x="6865752" y="4261907"/>
            <a:ext cx="2278249" cy="610405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0" y="4365837"/>
            <a:ext cx="1271196" cy="40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58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onteúdo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>
              <a:effectLst/>
            </a:endParaRP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356702" y="395913"/>
            <a:ext cx="468000" cy="456017"/>
          </a:xfrm>
          <a:prstGeom prst="ellipse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30170" y="1391162"/>
            <a:ext cx="6511131" cy="543710"/>
          </a:xfrm>
          <a:prstGeom prst="rect">
            <a:avLst/>
          </a:prstGeom>
        </p:spPr>
        <p:txBody>
          <a:bodyPr bIns="9144" anchor="t"/>
          <a:lstStyle>
            <a:lvl1pPr algn="l">
              <a:defRPr sz="4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pt-BR" noProof="0" dirty="0"/>
              <a:t>CLIQUE PARA EDITAR O TÍTULO DA SEÇÃO </a:t>
            </a:r>
            <a:br>
              <a:rPr lang="pt-BR" noProof="0" dirty="0"/>
            </a:br>
            <a:r>
              <a:rPr lang="pt-BR" noProof="0" dirty="0"/>
              <a:t>(SLIDE OPCIONAL)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170" y="449199"/>
            <a:ext cx="6511131" cy="329259"/>
          </a:xfrm>
          <a:prstGeom prst="rect">
            <a:avLst/>
          </a:prstGeom>
        </p:spPr>
        <p:txBody>
          <a:bodyPr tIns="9144">
            <a:noAutofit/>
          </a:bodyPr>
          <a:lstStyle>
            <a:lvl1pPr marL="0" indent="0" algn="l">
              <a:buNone/>
              <a:defRPr kumimoji="0" lang="en-US" sz="2000" b="0" i="0" u="none" strike="noStrike" kern="1200" cap="all" spc="4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noProof="0" dirty="0"/>
              <a:t>1  clique para inserir o nome do capítulo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4261907"/>
            <a:ext cx="6865751" cy="610405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5" name="Rectangle 14"/>
          <p:cNvSpPr/>
          <p:nvPr userDrawn="1"/>
        </p:nvSpPr>
        <p:spPr>
          <a:xfrm>
            <a:off x="6865752" y="4261907"/>
            <a:ext cx="2278249" cy="610405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0" y="4365837"/>
            <a:ext cx="1271196" cy="40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3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onteúdo - o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>
              <a:effectLst/>
            </a:endParaRP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356702" y="395913"/>
            <a:ext cx="468000" cy="456017"/>
          </a:xfrm>
          <a:prstGeom prst="ellipse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30170" y="1391162"/>
            <a:ext cx="6511131" cy="543710"/>
          </a:xfrm>
          <a:prstGeom prst="rect">
            <a:avLst/>
          </a:prstGeom>
        </p:spPr>
        <p:txBody>
          <a:bodyPr bIns="9144" anchor="t"/>
          <a:lstStyle>
            <a:lvl1pPr algn="l">
              <a:defRPr sz="4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pt-BR" noProof="0" dirty="0"/>
              <a:t>CLIQUE PARA EDITAR O TÍTULO DA SEÇÃO </a:t>
            </a:r>
            <a:br>
              <a:rPr lang="pt-BR" noProof="0" dirty="0"/>
            </a:br>
            <a:r>
              <a:rPr lang="pt-BR" noProof="0" dirty="0"/>
              <a:t>(SLIDE OPCIONAL)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170" y="449199"/>
            <a:ext cx="6511131" cy="329259"/>
          </a:xfrm>
          <a:prstGeom prst="rect">
            <a:avLst/>
          </a:prstGeom>
        </p:spPr>
        <p:txBody>
          <a:bodyPr tIns="9144">
            <a:noAutofit/>
          </a:bodyPr>
          <a:lstStyle>
            <a:lvl1pPr marL="0" indent="0" algn="l">
              <a:buNone/>
              <a:defRPr kumimoji="0" lang="en-US" sz="2000" b="0" i="0" u="none" strike="noStrike" kern="1200" cap="all" spc="4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noProof="0" dirty="0"/>
              <a:t>1  clique para inserir o nome do capítulo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4261907"/>
            <a:ext cx="6865751" cy="610405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5" name="Rectangle 14"/>
          <p:cNvSpPr/>
          <p:nvPr userDrawn="1"/>
        </p:nvSpPr>
        <p:spPr>
          <a:xfrm>
            <a:off x="6865752" y="4261907"/>
            <a:ext cx="2278249" cy="610405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0" y="4365837"/>
            <a:ext cx="1271196" cy="40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11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onteúdo - 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78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>
              <a:effectLst/>
            </a:endParaRP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356702" y="395913"/>
            <a:ext cx="468000" cy="456017"/>
          </a:xfrm>
          <a:prstGeom prst="ellipse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30170" y="1391162"/>
            <a:ext cx="6511131" cy="543710"/>
          </a:xfrm>
          <a:prstGeom prst="rect">
            <a:avLst/>
          </a:prstGeom>
        </p:spPr>
        <p:txBody>
          <a:bodyPr bIns="9144" anchor="t"/>
          <a:lstStyle>
            <a:lvl1pPr algn="l">
              <a:defRPr sz="4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pt-BR" noProof="0" dirty="0"/>
              <a:t>CLIQUE PARA EDITAR O TÍTULO DA SEÇÃO </a:t>
            </a:r>
            <a:br>
              <a:rPr lang="pt-BR" noProof="0" dirty="0"/>
            </a:br>
            <a:r>
              <a:rPr lang="pt-BR" noProof="0" dirty="0"/>
              <a:t>(SLIDE OPCIONAL)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170" y="449199"/>
            <a:ext cx="6511131" cy="329259"/>
          </a:xfrm>
          <a:prstGeom prst="rect">
            <a:avLst/>
          </a:prstGeom>
        </p:spPr>
        <p:txBody>
          <a:bodyPr tIns="9144">
            <a:noAutofit/>
          </a:bodyPr>
          <a:lstStyle>
            <a:lvl1pPr marL="0" indent="0" algn="l">
              <a:buNone/>
              <a:defRPr kumimoji="0" lang="en-US" sz="2000" b="0" i="0" u="none" strike="noStrike" kern="1200" cap="all" spc="4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noProof="0" dirty="0"/>
              <a:t>1  clique para inserir o nome do capítulo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4261907"/>
            <a:ext cx="6865751" cy="610405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5" name="Rectangle 14"/>
          <p:cNvSpPr/>
          <p:nvPr userDrawn="1"/>
        </p:nvSpPr>
        <p:spPr>
          <a:xfrm>
            <a:off x="6865752" y="4261907"/>
            <a:ext cx="2278249" cy="610405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0" y="4365837"/>
            <a:ext cx="1271196" cy="40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45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11464" y="274321"/>
            <a:ext cx="8288062" cy="31609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pt-BR" dirty="0"/>
              <a:t>Insira o título do gráfico com texto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2410034" y="2410034"/>
            <a:ext cx="5149313" cy="329252"/>
          </a:xfrm>
          <a:prstGeom prst="rect">
            <a:avLst/>
          </a:prstGeom>
          <a:solidFill>
            <a:srgbClr val="0082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-198968" y="4621092"/>
            <a:ext cx="727194" cy="329252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0" hasCustomPrompt="1"/>
          </p:nvPr>
        </p:nvSpPr>
        <p:spPr>
          <a:xfrm>
            <a:off x="611464" y="1110211"/>
            <a:ext cx="4699141" cy="3311909"/>
          </a:xfrm>
          <a:prstGeom prst="rect">
            <a:avLst/>
          </a:prstGeom>
        </p:spPr>
        <p:txBody>
          <a:bodyPr vert="horz"/>
          <a:lstStyle>
            <a:lvl1pPr>
              <a:defRPr b="0">
                <a:solidFill>
                  <a:srgbClr val="008267"/>
                </a:solidFill>
              </a:defRPr>
            </a:lvl1pPr>
          </a:lstStyle>
          <a:p>
            <a:r>
              <a:rPr lang="pt-BR" noProof="0" dirty="0"/>
              <a:t>Insira</a:t>
            </a:r>
            <a:r>
              <a:rPr lang="pt-BR" dirty="0"/>
              <a:t> o gráfico aqui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510016" y="1110211"/>
            <a:ext cx="167925" cy="1023156"/>
          </a:xfrm>
          <a:prstGeom prst="rect">
            <a:avLst/>
          </a:prstGeom>
          <a:solidFill>
            <a:srgbClr val="0778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83265" y="1109662"/>
            <a:ext cx="3116261" cy="1023938"/>
          </a:xfrm>
          <a:prstGeom prst="rect">
            <a:avLst/>
          </a:prstGeom>
        </p:spPr>
        <p:txBody>
          <a:bodyPr vert="horz"/>
          <a:lstStyle>
            <a:lvl1pPr marL="0" indent="0"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Insira o texto complementar 1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510016" y="2267428"/>
            <a:ext cx="167925" cy="1023156"/>
          </a:xfrm>
          <a:prstGeom prst="rect">
            <a:avLst/>
          </a:prstGeom>
          <a:solidFill>
            <a:srgbClr val="EFB0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783265" y="2266879"/>
            <a:ext cx="3116261" cy="1023938"/>
          </a:xfrm>
          <a:prstGeom prst="rect">
            <a:avLst/>
          </a:prstGeom>
        </p:spPr>
        <p:txBody>
          <a:bodyPr vert="horz"/>
          <a:lstStyle>
            <a:lvl1pPr marL="0" indent="0"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Insira o texto complementar 2</a:t>
            </a:r>
            <a:endParaRPr lang="pt-B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5510016" y="3398730"/>
            <a:ext cx="167925" cy="1023156"/>
          </a:xfrm>
          <a:prstGeom prst="rect">
            <a:avLst/>
          </a:prstGeom>
          <a:solidFill>
            <a:srgbClr val="3B42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83265" y="3398182"/>
            <a:ext cx="3116261" cy="1023938"/>
          </a:xfrm>
          <a:prstGeom prst="rect">
            <a:avLst/>
          </a:prstGeom>
        </p:spPr>
        <p:txBody>
          <a:bodyPr vert="horz"/>
          <a:lstStyle>
            <a:lvl1pPr marL="0" indent="0"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Insira o texto complementar 3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64" y="4574414"/>
            <a:ext cx="1271196" cy="4025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9" r:id="rId4"/>
    <p:sldLayoutId id="2147483778" r:id="rId5"/>
    <p:sldLayoutId id="2147483779" r:id="rId6"/>
    <p:sldLayoutId id="2147483783" r:id="rId7"/>
    <p:sldLayoutId id="2147483791" r:id="rId8"/>
    <p:sldLayoutId id="2147483761" r:id="rId9"/>
    <p:sldLayoutId id="2147483770" r:id="rId10"/>
    <p:sldLayoutId id="2147483771" r:id="rId11"/>
    <p:sldLayoutId id="2147483773" r:id="rId12"/>
    <p:sldLayoutId id="2147483762" r:id="rId13"/>
    <p:sldLayoutId id="2147483785" r:id="rId14"/>
    <p:sldLayoutId id="2147483774" r:id="rId15"/>
    <p:sldLayoutId id="2147483775" r:id="rId16"/>
    <p:sldLayoutId id="2147483776" r:id="rId17"/>
    <p:sldLayoutId id="2147483777" r:id="rId18"/>
    <p:sldLayoutId id="2147483763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84" r:id="rId25"/>
    <p:sldLayoutId id="2147483792" r:id="rId26"/>
    <p:sldLayoutId id="2147483793" r:id="rId2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4104" y="2218707"/>
            <a:ext cx="8087011" cy="543710"/>
          </a:xfrm>
          <a:prstGeom prst="rect">
            <a:avLst/>
          </a:prstGeom>
        </p:spPr>
        <p:txBody>
          <a:bodyPr anchor="b"/>
          <a:lstStyle/>
          <a:p>
            <a:br>
              <a:rPr lang="pt-BR" sz="4000" dirty="0"/>
            </a:br>
            <a:br>
              <a:rPr lang="pt-BR" sz="4000" dirty="0"/>
            </a:br>
            <a:r>
              <a:rPr lang="pt-BR" sz="2400" dirty="0"/>
              <a:t>guia chamados webservice </a:t>
            </a:r>
            <a:r>
              <a:rPr lang="pt-BR" sz="2400"/>
              <a:t>PARA SOLICITANTES </a:t>
            </a:r>
            <a:endParaRPr lang="pt-BR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430170" y="462078"/>
            <a:ext cx="6511131" cy="329259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706533" y="4375150"/>
            <a:ext cx="3437468" cy="357717"/>
          </a:xfrm>
          <a:prstGeom prst="rect">
            <a:avLst/>
          </a:prstGeo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29/02/2016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6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05" cy="1063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luxograma: Processo alternativo 1"/>
          <p:cNvSpPr/>
          <p:nvPr/>
        </p:nvSpPr>
        <p:spPr>
          <a:xfrm>
            <a:off x="1494818" y="275803"/>
            <a:ext cx="7308714" cy="78740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8" name="Fluxograma: Processo alternativo 7"/>
          <p:cNvSpPr/>
          <p:nvPr/>
        </p:nvSpPr>
        <p:spPr>
          <a:xfrm>
            <a:off x="479899" y="1622594"/>
            <a:ext cx="5609616" cy="692193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ESTABELECER PADRÃO DE ATENDIMENTO.</a:t>
            </a:r>
          </a:p>
        </p:txBody>
      </p:sp>
      <p:sp>
        <p:nvSpPr>
          <p:cNvPr id="10" name="Fluxograma: Processo alternativo 9"/>
          <p:cNvSpPr/>
          <p:nvPr/>
        </p:nvSpPr>
        <p:spPr>
          <a:xfrm>
            <a:off x="479899" y="2561616"/>
            <a:ext cx="5609616" cy="732817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AUMENTAR EFICÁCIA DOS RETORNOS.</a:t>
            </a:r>
          </a:p>
        </p:txBody>
      </p:sp>
      <p:sp>
        <p:nvSpPr>
          <p:cNvPr id="11" name="Fluxograma: Processo alternativo 10"/>
          <p:cNvSpPr/>
          <p:nvPr/>
        </p:nvSpPr>
        <p:spPr>
          <a:xfrm>
            <a:off x="479899" y="3631343"/>
            <a:ext cx="5609616" cy="773257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REDUZIR TEMPO E TRÂMITES NO ATENDIMENTO.</a:t>
            </a:r>
          </a:p>
        </p:txBody>
      </p:sp>
    </p:spTree>
    <p:extLst>
      <p:ext uri="{BB962C8B-B14F-4D97-AF65-F5344CB8AC3E}">
        <p14:creationId xmlns:p14="http://schemas.microsoft.com/office/powerpoint/2010/main" val="13212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8" y="74347"/>
            <a:ext cx="1434932" cy="95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458876" y="332577"/>
            <a:ext cx="6084924" cy="556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u="sng" dirty="0">
                <a:solidFill>
                  <a:srgbClr val="34A3AA"/>
                </a:solidFill>
              </a:rPr>
              <a:t>Requisitos solicitantes</a:t>
            </a:r>
          </a:p>
          <a:p>
            <a:pPr algn="ctr"/>
            <a:endParaRPr lang="pt-BR" sz="2500" b="1" u="sng" dirty="0">
              <a:solidFill>
                <a:srgbClr val="34A3AA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4469" y="1746682"/>
            <a:ext cx="6714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</a:rPr>
              <a:t>Buscar entendimento quanto a necessidade de utilização do recurso.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  Qual o resultado final esperado após a execução do WS e quais as particularidades e premissas quanto aos dados importados?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05" cy="1063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74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8" y="74347"/>
            <a:ext cx="1434932" cy="95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458876" y="332577"/>
            <a:ext cx="6084924" cy="556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u="sng" dirty="0">
                <a:solidFill>
                  <a:srgbClr val="34A3AA"/>
                </a:solidFill>
              </a:rPr>
              <a:t>Requisitos solicitantes</a:t>
            </a:r>
          </a:p>
          <a:p>
            <a:pPr algn="ctr"/>
            <a:endParaRPr lang="pt-BR" sz="2500" b="1" u="sng" dirty="0">
              <a:solidFill>
                <a:srgbClr val="34A3AA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4469" y="1746682"/>
            <a:ext cx="67140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t-BR" dirty="0">
                <a:solidFill>
                  <a:schemeClr val="bg1"/>
                </a:solidFill>
              </a:rPr>
              <a:t>Avaliar a partir de que momento houve a incidência relacionada a questão apontada no chamado.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Investigar se a situação abordada esta relacionada a alguma alteração de ambiente (LSP/Atualização ERP/Manutenção do Servidor/Ajuste Integração/Alteração de Parametrização ERP / Atualização do Sistema).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7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8" y="74347"/>
            <a:ext cx="1434932" cy="95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458876" y="332577"/>
            <a:ext cx="6084924" cy="556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u="sng" dirty="0">
                <a:solidFill>
                  <a:srgbClr val="34A3AA"/>
                </a:solidFill>
              </a:rPr>
              <a:t>Requisitos solicitantes</a:t>
            </a:r>
          </a:p>
          <a:p>
            <a:pPr algn="ctr"/>
            <a:endParaRPr lang="pt-BR" sz="2500" b="1" u="sng" dirty="0">
              <a:solidFill>
                <a:srgbClr val="34A3AA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4469" y="1746682"/>
            <a:ext cx="67140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dirty="0">
                <a:solidFill>
                  <a:schemeClr val="bg1"/>
                </a:solidFill>
              </a:rPr>
              <a:t>Investigar e evidenciar possível relação da situação exposta com identificadores de regra.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Informar na abertura do chamado se existem identificadores que possam estar agindo antes, durante ou após a execução do WS.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OBS: Para correta verificação o solicitante deve validar o processo com o depurador de regras ativo para todas as regras LSP disponíveis no ambiente, tomando-se como base as verificações abordadas nos vídeos disponibilizados.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b="1" dirty="0">
              <a:solidFill>
                <a:srgbClr val="FF0000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7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8" y="74347"/>
            <a:ext cx="1434932" cy="95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458876" y="242773"/>
            <a:ext cx="6084924" cy="556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u="sng" dirty="0">
                <a:solidFill>
                  <a:srgbClr val="34A3AA"/>
                </a:solidFill>
              </a:rPr>
              <a:t>Requisitos solicitantes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4469" y="1746682"/>
            <a:ext cx="67140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b="1" dirty="0">
              <a:solidFill>
                <a:srgbClr val="FF0000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137742" y="798501"/>
            <a:ext cx="6084924" cy="556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34A3AA"/>
                </a:solidFill>
              </a:rPr>
              <a:t>ATIVAR DEPURAÇÃO + EXECUÇÃO WS DEBBUG</a:t>
            </a:r>
          </a:p>
          <a:p>
            <a:endParaRPr lang="pt-BR" sz="2500" b="1" u="sng" dirty="0">
              <a:solidFill>
                <a:srgbClr val="34A3AA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66" y="1782206"/>
            <a:ext cx="2144944" cy="21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8" y="74347"/>
            <a:ext cx="1434932" cy="95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458876" y="332577"/>
            <a:ext cx="6084924" cy="5564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u="sng" dirty="0">
                <a:solidFill>
                  <a:srgbClr val="34A3AA"/>
                </a:solidFill>
              </a:rPr>
              <a:t>Requisitos solicitantes</a:t>
            </a:r>
          </a:p>
          <a:p>
            <a:pPr algn="ctr"/>
            <a:endParaRPr lang="pt-BR" sz="2500" b="1" u="sng" dirty="0">
              <a:solidFill>
                <a:srgbClr val="34A3AA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4469" y="1207289"/>
            <a:ext cx="671406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dirty="0">
                <a:solidFill>
                  <a:schemeClr val="bg1"/>
                </a:solidFill>
              </a:rPr>
              <a:t>Detalhamento das verificações aplicadas antes da abertura do chamado.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Necessário detalhar e evidenciar (Print) toda investigação aplicada antes da abertura do chamado.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Encaminhar XML de entrada utilizado para carregar o WS Padrão.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OBS: Caso não exista XML na operação, ou seja, as informações sejam tratadas via regra ou WS Customizado, cabe ao solicitante gerar manualmente o XML para do webservice nativo (</a:t>
            </a:r>
            <a:r>
              <a:rPr lang="pt-BR" sz="1600">
                <a:solidFill>
                  <a:schemeClr val="bg1"/>
                </a:solidFill>
              </a:rPr>
              <a:t>para execução no MCDEBUG), </a:t>
            </a:r>
            <a:r>
              <a:rPr lang="pt-BR" sz="1600" dirty="0">
                <a:solidFill>
                  <a:schemeClr val="bg1"/>
                </a:solidFill>
              </a:rPr>
              <a:t>isolando a customização para envio das evidências ao suporte.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1367925" y="313447"/>
            <a:ext cx="7167905" cy="3844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"/>
            <a:r>
              <a:rPr lang="pt-BR" sz="2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Chamados 0800NET</a:t>
            </a:r>
            <a:endParaRPr lang="pt-B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90" y="74347"/>
            <a:ext cx="1434932" cy="95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luxograma: Processo alternativo 15"/>
          <p:cNvSpPr/>
          <p:nvPr/>
        </p:nvSpPr>
        <p:spPr>
          <a:xfrm>
            <a:off x="479899" y="1361466"/>
            <a:ext cx="5609616" cy="924534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TODOS OS REQUISITOS DEVEM SER DISPONIBILIZADOS NA ABERTURA DO CHAMADO.</a:t>
            </a:r>
          </a:p>
        </p:txBody>
      </p:sp>
      <p:sp>
        <p:nvSpPr>
          <p:cNvPr id="17" name="Fluxograma: Processo alternativo 16"/>
          <p:cNvSpPr/>
          <p:nvPr/>
        </p:nvSpPr>
        <p:spPr>
          <a:xfrm>
            <a:off x="479899" y="2479253"/>
            <a:ext cx="5609616" cy="940657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ANALISE DO SUPORTE ERP SERÁ INICIADA A PARTIR DO MOMENTO QUE TODOS OS REQUISITOS TENHAM SIDO VALIDADOS.</a:t>
            </a:r>
          </a:p>
        </p:txBody>
      </p:sp>
      <p:sp>
        <p:nvSpPr>
          <p:cNvPr id="18" name="Fluxograma: Processo alternativo 17"/>
          <p:cNvSpPr/>
          <p:nvPr/>
        </p:nvSpPr>
        <p:spPr>
          <a:xfrm>
            <a:off x="479899" y="3635557"/>
            <a:ext cx="5609616" cy="692193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CHAMADO DEVE SER DIRECIONADO AO MÓDULO DE ORIGEM DO WEBSERVICE.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05" cy="1063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89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34A3AA"/>
                </a:solidFill>
              </a:rPr>
              <a:t>OBRIGADO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SUPORTE SENIOR</a:t>
            </a:r>
          </a:p>
        </p:txBody>
      </p:sp>
    </p:spTree>
    <p:extLst>
      <p:ext uri="{BB962C8B-B14F-4D97-AF65-F5344CB8AC3E}">
        <p14:creationId xmlns:p14="http://schemas.microsoft.com/office/powerpoint/2010/main" val="910862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8267"/>
      </a:accent2>
      <a:accent3>
        <a:srgbClr val="EFB04E"/>
      </a:accent3>
      <a:accent4>
        <a:srgbClr val="6EBFC4"/>
      </a:accent4>
      <a:accent5>
        <a:srgbClr val="BC4941"/>
      </a:accent5>
      <a:accent6>
        <a:srgbClr val="506E94"/>
      </a:accent6>
      <a:hlink>
        <a:srgbClr val="008267"/>
      </a:hlink>
      <a:folHlink>
        <a:srgbClr val="0056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89e724-31c2-4ca5-bcb1-ff99f029beaa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D827667D3D6B4AA17BBB30BFF96739" ma:contentTypeVersion="" ma:contentTypeDescription="Crie um novo documento." ma:contentTypeScope="" ma:versionID="e4b1d0dd301f940757dce25671d5c416">
  <xsd:schema xmlns:xsd="http://www.w3.org/2001/XMLSchema" xmlns:xs="http://www.w3.org/2001/XMLSchema" xmlns:p="http://schemas.microsoft.com/office/2006/metadata/properties" xmlns:ns2="ea89e724-31c2-4ca5-bcb1-ff99f029beaa" xmlns:ns3="b2da4833-65cb-453c-b245-34dd34634fff" targetNamespace="http://schemas.microsoft.com/office/2006/metadata/properties" ma:root="true" ma:fieldsID="177e2f34c22f970ae0d5a0fe14478747" ns2:_="" ns3:_="">
    <xsd:import namespace="ea89e724-31c2-4ca5-bcb1-ff99f029beaa"/>
    <xsd:import namespace="b2da4833-65cb-453c-b245-34dd34634ff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9e724-31c2-4ca5-bcb1-ff99f029beaa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Coluna Global de Taxonomia" ma:hidden="true" ma:list="{56bf3f31-fb9d-4578-b6d1-9d9f9a15682b}" ma:internalName="TaxCatchAll" ma:showField="CatchAllData" ma:web="50bcf266-5119-4f8d-8a13-a9792d0e87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Coluna Global de Taxonomia1" ma:hidden="true" ma:list="{56bf3f31-fb9d-4578-b6d1-9d9f9a15682b}" ma:internalName="TaxCatchAllLabel" ma:readOnly="true" ma:showField="CatchAllDataLabel" ma:web="50bcf266-5119-4f8d-8a13-a9792d0e87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a4833-65cb-453c-b245-34dd34634f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B17AC-A189-4763-8CB5-E9746F9AC7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42C1FF-ECD1-4EA1-B934-4406CFA174A4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ea89e724-31c2-4ca5-bcb1-ff99f029beaa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b2da4833-65cb-453c-b245-34dd34634ff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48BC218-1587-4E99-A3E5-69315370B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9e724-31c2-4ca5-bcb1-ff99f029beaa"/>
    <ds:schemaRef ds:uri="b2da4833-65cb-453c-b245-34dd34634f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11231</TotalTime>
  <Words>327</Words>
  <Application>Microsoft Office PowerPoint</Application>
  <PresentationFormat>Apresentação na tela (16:9)</PresentationFormat>
  <Paragraphs>48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맑은 고딕</vt:lpstr>
      <vt:lpstr>Arial</vt:lpstr>
      <vt:lpstr>Calibri</vt:lpstr>
      <vt:lpstr>Tunga</vt:lpstr>
      <vt:lpstr>Wingdings</vt:lpstr>
      <vt:lpstr>Angles</vt:lpstr>
      <vt:lpstr>  guia chamados webservice PARA SOLICITANTES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Stazak</dc:creator>
  <cp:lastModifiedBy>Alexandre.Marcelino</cp:lastModifiedBy>
  <cp:revision>570</cp:revision>
  <dcterms:created xsi:type="dcterms:W3CDTF">2014-03-10T14:59:47Z</dcterms:created>
  <dcterms:modified xsi:type="dcterms:W3CDTF">2018-06-14T11:35:33Z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0x010100AED827667D3D6B4AA17BBB30BFF96739</vt:lpwstr>
  </property>
</Properties>
</file>